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handoutMasterIdLst>
    <p:handoutMasterId r:id="rId19"/>
  </p:handoutMasterIdLst>
  <p:sldIdLst>
    <p:sldId id="266" r:id="rId5"/>
    <p:sldId id="269" r:id="rId6"/>
    <p:sldId id="258" r:id="rId7"/>
    <p:sldId id="270" r:id="rId8"/>
    <p:sldId id="272" r:id="rId9"/>
    <p:sldId id="273" r:id="rId10"/>
    <p:sldId id="274" r:id="rId11"/>
    <p:sldId id="257" r:id="rId12"/>
    <p:sldId id="267" r:id="rId13"/>
    <p:sldId id="278" r:id="rId14"/>
    <p:sldId id="260" r:id="rId15"/>
    <p:sldId id="263" r:id="rId16"/>
    <p:sldId id="27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F4F"/>
    <a:srgbClr val="D47DFF"/>
    <a:srgbClr val="000000"/>
    <a:srgbClr val="0D0D0D"/>
    <a:srgbClr val="6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86" d="100"/>
          <a:sy n="86" d="100"/>
        </p:scale>
        <p:origin x="1200" y="72"/>
      </p:cViewPr>
      <p:guideLst/>
    </p:cSldViewPr>
  </p:slideViewPr>
  <p:notesTextViewPr>
    <p:cViewPr>
      <p:scale>
        <a:sx n="1" d="1"/>
        <a:sy n="1" d="1"/>
      </p:scale>
      <p:origin x="0" y="0"/>
    </p:cViewPr>
  </p:notesTextViewPr>
  <p:notesViewPr>
    <p:cSldViewPr snapToGrid="0">
      <p:cViewPr varScale="1">
        <p:scale>
          <a:sx n="84" d="100"/>
          <a:sy n="84" d="100"/>
        </p:scale>
        <p:origin x="131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McGuire" userId="ef702ff6-f39f-4a2c-adf7-563ed2383ca7" providerId="ADAL" clId="{9AA2BC02-6680-45AD-910B-DF2821E3F5CE}"/>
    <pc:docChg chg="undo custSel addSld delSld modSld sldOrd modMainMaster">
      <pc:chgData name="KMcGuire" userId="ef702ff6-f39f-4a2c-adf7-563ed2383ca7" providerId="ADAL" clId="{9AA2BC02-6680-45AD-910B-DF2821E3F5CE}" dt="2023-11-28T20:38:16.811" v="713" actId="1076"/>
      <pc:docMkLst>
        <pc:docMk/>
      </pc:docMkLst>
      <pc:sldChg chg="modSp add ord">
        <pc:chgData name="KMcGuire" userId="ef702ff6-f39f-4a2c-adf7-563ed2383ca7" providerId="ADAL" clId="{9AA2BC02-6680-45AD-910B-DF2821E3F5CE}" dt="2023-11-28T20:26:41.170" v="411" actId="12"/>
        <pc:sldMkLst>
          <pc:docMk/>
          <pc:sldMk cId="3408667900" sldId="257"/>
        </pc:sldMkLst>
        <pc:spChg chg="mod">
          <ac:chgData name="KMcGuire" userId="ef702ff6-f39f-4a2c-adf7-563ed2383ca7" providerId="ADAL" clId="{9AA2BC02-6680-45AD-910B-DF2821E3F5CE}" dt="2023-11-28T20:26:26.183" v="407" actId="207"/>
          <ac:spMkLst>
            <pc:docMk/>
            <pc:sldMk cId="3408667900" sldId="257"/>
            <ac:spMk id="2" creationId="{00000000-0000-0000-0000-000000000000}"/>
          </ac:spMkLst>
        </pc:spChg>
        <pc:spChg chg="mod">
          <ac:chgData name="KMcGuire" userId="ef702ff6-f39f-4a2c-adf7-563ed2383ca7" providerId="ADAL" clId="{9AA2BC02-6680-45AD-910B-DF2821E3F5CE}" dt="2023-11-28T20:26:41.170" v="411" actId="12"/>
          <ac:spMkLst>
            <pc:docMk/>
            <pc:sldMk cId="3408667900" sldId="257"/>
            <ac:spMk id="3" creationId="{00000000-0000-0000-0000-000000000000}"/>
          </ac:spMkLst>
        </pc:spChg>
      </pc:sldChg>
      <pc:sldChg chg="delSp modSp add ord">
        <pc:chgData name="KMcGuire" userId="ef702ff6-f39f-4a2c-adf7-563ed2383ca7" providerId="ADAL" clId="{9AA2BC02-6680-45AD-910B-DF2821E3F5CE}" dt="2023-11-28T20:19:46.606" v="105" actId="20577"/>
        <pc:sldMkLst>
          <pc:docMk/>
          <pc:sldMk cId="3425860265" sldId="258"/>
        </pc:sldMkLst>
        <pc:spChg chg="mod">
          <ac:chgData name="KMcGuire" userId="ef702ff6-f39f-4a2c-adf7-563ed2383ca7" providerId="ADAL" clId="{9AA2BC02-6680-45AD-910B-DF2821E3F5CE}" dt="2023-11-28T20:19:46.606" v="105" actId="20577"/>
          <ac:spMkLst>
            <pc:docMk/>
            <pc:sldMk cId="3425860265" sldId="258"/>
            <ac:spMk id="2" creationId="{00000000-0000-0000-0000-000000000000}"/>
          </ac:spMkLst>
        </pc:spChg>
        <pc:spChg chg="mod">
          <ac:chgData name="KMcGuire" userId="ef702ff6-f39f-4a2c-adf7-563ed2383ca7" providerId="ADAL" clId="{9AA2BC02-6680-45AD-910B-DF2821E3F5CE}" dt="2023-11-28T20:19:30.638" v="83" actId="207"/>
          <ac:spMkLst>
            <pc:docMk/>
            <pc:sldMk cId="3425860265" sldId="258"/>
            <ac:spMk id="3" creationId="{00000000-0000-0000-0000-000000000000}"/>
          </ac:spMkLst>
        </pc:spChg>
        <pc:picChg chg="del">
          <ac:chgData name="KMcGuire" userId="ef702ff6-f39f-4a2c-adf7-563ed2383ca7" providerId="ADAL" clId="{9AA2BC02-6680-45AD-910B-DF2821E3F5CE}" dt="2023-11-28T20:18:12.045" v="43" actId="478"/>
          <ac:picMkLst>
            <pc:docMk/>
            <pc:sldMk cId="3425860265" sldId="258"/>
            <ac:picMk id="2056" creationId="{00000000-0000-0000-0000-000000000000}"/>
          </ac:picMkLst>
        </pc:picChg>
      </pc:sldChg>
      <pc:sldChg chg="modSp add ord">
        <pc:chgData name="KMcGuire" userId="ef702ff6-f39f-4a2c-adf7-563ed2383ca7" providerId="ADAL" clId="{9AA2BC02-6680-45AD-910B-DF2821E3F5CE}" dt="2023-11-28T20:27:16.965" v="420" actId="207"/>
        <pc:sldMkLst>
          <pc:docMk/>
          <pc:sldMk cId="3671994721" sldId="260"/>
        </pc:sldMkLst>
        <pc:spChg chg="mod">
          <ac:chgData name="KMcGuire" userId="ef702ff6-f39f-4a2c-adf7-563ed2383ca7" providerId="ADAL" clId="{9AA2BC02-6680-45AD-910B-DF2821E3F5CE}" dt="2023-11-28T20:27:16.965" v="420" actId="207"/>
          <ac:spMkLst>
            <pc:docMk/>
            <pc:sldMk cId="3671994721" sldId="260"/>
            <ac:spMk id="2" creationId="{00000000-0000-0000-0000-000000000000}"/>
          </ac:spMkLst>
        </pc:spChg>
        <pc:spChg chg="mod">
          <ac:chgData name="KMcGuire" userId="ef702ff6-f39f-4a2c-adf7-563ed2383ca7" providerId="ADAL" clId="{9AA2BC02-6680-45AD-910B-DF2821E3F5CE}" dt="2023-11-28T20:27:07.068" v="415" actId="207"/>
          <ac:spMkLst>
            <pc:docMk/>
            <pc:sldMk cId="3671994721" sldId="260"/>
            <ac:spMk id="3" creationId="{00000000-0000-0000-0000-000000000000}"/>
          </ac:spMkLst>
        </pc:spChg>
        <pc:picChg chg="mod">
          <ac:chgData name="KMcGuire" userId="ef702ff6-f39f-4a2c-adf7-563ed2383ca7" providerId="ADAL" clId="{9AA2BC02-6680-45AD-910B-DF2821E3F5CE}" dt="2023-11-28T20:27:13.326" v="418" actId="1076"/>
          <ac:picMkLst>
            <pc:docMk/>
            <pc:sldMk cId="3671994721" sldId="260"/>
            <ac:picMk id="3074" creationId="{00000000-0000-0000-0000-000000000000}"/>
          </ac:picMkLst>
        </pc:picChg>
        <pc:picChg chg="mod">
          <ac:chgData name="KMcGuire" userId="ef702ff6-f39f-4a2c-adf7-563ed2383ca7" providerId="ADAL" clId="{9AA2BC02-6680-45AD-910B-DF2821E3F5CE}" dt="2023-11-28T20:27:02.550" v="414" actId="1076"/>
          <ac:picMkLst>
            <pc:docMk/>
            <pc:sldMk cId="3671994721" sldId="260"/>
            <ac:picMk id="3076" creationId="{00000000-0000-0000-0000-000000000000}"/>
          </ac:picMkLst>
        </pc:picChg>
      </pc:sldChg>
      <pc:sldChg chg="modSp add ord">
        <pc:chgData name="KMcGuire" userId="ef702ff6-f39f-4a2c-adf7-563ed2383ca7" providerId="ADAL" clId="{9AA2BC02-6680-45AD-910B-DF2821E3F5CE}" dt="2023-11-28T20:27:52.075" v="430" actId="688"/>
        <pc:sldMkLst>
          <pc:docMk/>
          <pc:sldMk cId="2576411267" sldId="263"/>
        </pc:sldMkLst>
        <pc:spChg chg="mod">
          <ac:chgData name="KMcGuire" userId="ef702ff6-f39f-4a2c-adf7-563ed2383ca7" providerId="ADAL" clId="{9AA2BC02-6680-45AD-910B-DF2821E3F5CE}" dt="2023-11-28T20:27:24.371" v="422" actId="207"/>
          <ac:spMkLst>
            <pc:docMk/>
            <pc:sldMk cId="2576411267" sldId="263"/>
            <ac:spMk id="2" creationId="{00000000-0000-0000-0000-000000000000}"/>
          </ac:spMkLst>
        </pc:spChg>
        <pc:spChg chg="mod">
          <ac:chgData name="KMcGuire" userId="ef702ff6-f39f-4a2c-adf7-563ed2383ca7" providerId="ADAL" clId="{9AA2BC02-6680-45AD-910B-DF2821E3F5CE}" dt="2023-11-28T20:27:43.061" v="426" actId="207"/>
          <ac:spMkLst>
            <pc:docMk/>
            <pc:sldMk cId="2576411267" sldId="263"/>
            <ac:spMk id="3" creationId="{00000000-0000-0000-0000-000000000000}"/>
          </ac:spMkLst>
        </pc:spChg>
        <pc:picChg chg="mod">
          <ac:chgData name="KMcGuire" userId="ef702ff6-f39f-4a2c-adf7-563ed2383ca7" providerId="ADAL" clId="{9AA2BC02-6680-45AD-910B-DF2821E3F5CE}" dt="2023-11-28T20:27:52.075" v="430" actId="688"/>
          <ac:picMkLst>
            <pc:docMk/>
            <pc:sldMk cId="2576411267" sldId="263"/>
            <ac:picMk id="4098" creationId="{00000000-0000-0000-0000-000000000000}"/>
          </ac:picMkLst>
        </pc:picChg>
      </pc:sldChg>
      <pc:sldChg chg="del">
        <pc:chgData name="KMcGuire" userId="ef702ff6-f39f-4a2c-adf7-563ed2383ca7" providerId="ADAL" clId="{9AA2BC02-6680-45AD-910B-DF2821E3F5CE}" dt="2023-11-28T20:16:40.585" v="2" actId="2696"/>
        <pc:sldMkLst>
          <pc:docMk/>
          <pc:sldMk cId="3309960759" sldId="264"/>
        </pc:sldMkLst>
      </pc:sldChg>
      <pc:sldChg chg="modSp add ord">
        <pc:chgData name="KMcGuire" userId="ef702ff6-f39f-4a2c-adf7-563ed2383ca7" providerId="ADAL" clId="{9AA2BC02-6680-45AD-910B-DF2821E3F5CE}" dt="2023-11-28T20:18:04.224" v="42" actId="1076"/>
        <pc:sldMkLst>
          <pc:docMk/>
          <pc:sldMk cId="1425331622" sldId="266"/>
        </pc:sldMkLst>
        <pc:picChg chg="mod">
          <ac:chgData name="KMcGuire" userId="ef702ff6-f39f-4a2c-adf7-563ed2383ca7" providerId="ADAL" clId="{9AA2BC02-6680-45AD-910B-DF2821E3F5CE}" dt="2023-11-28T20:18:04.224" v="42" actId="1076"/>
          <ac:picMkLst>
            <pc:docMk/>
            <pc:sldMk cId="1425331622" sldId="266"/>
            <ac:picMk id="1028" creationId="{07225213-C98B-4D9B-A3FD-4A428F831EBC}"/>
          </ac:picMkLst>
        </pc:picChg>
      </pc:sldChg>
      <pc:sldChg chg="modSp add ord">
        <pc:chgData name="KMcGuire" userId="ef702ff6-f39f-4a2c-adf7-563ed2383ca7" providerId="ADAL" clId="{9AA2BC02-6680-45AD-910B-DF2821E3F5CE}" dt="2023-11-28T20:38:03.700" v="710"/>
        <pc:sldMkLst>
          <pc:docMk/>
          <pc:sldMk cId="1475575221" sldId="267"/>
        </pc:sldMkLst>
        <pc:spChg chg="mod">
          <ac:chgData name="KMcGuire" userId="ef702ff6-f39f-4a2c-adf7-563ed2383ca7" providerId="ADAL" clId="{9AA2BC02-6680-45AD-910B-DF2821E3F5CE}" dt="2023-11-28T20:28:07.641" v="435" actId="207"/>
          <ac:spMkLst>
            <pc:docMk/>
            <pc:sldMk cId="1475575221" sldId="267"/>
            <ac:spMk id="2" creationId="{00000000-0000-0000-0000-000000000000}"/>
          </ac:spMkLst>
        </pc:spChg>
        <pc:spChg chg="mod">
          <ac:chgData name="KMcGuire" userId="ef702ff6-f39f-4a2c-adf7-563ed2383ca7" providerId="ADAL" clId="{9AA2BC02-6680-45AD-910B-DF2821E3F5CE}" dt="2023-11-28T20:17:41.241" v="34" actId="27636"/>
          <ac:spMkLst>
            <pc:docMk/>
            <pc:sldMk cId="1475575221" sldId="267"/>
            <ac:spMk id="3" creationId="{00000000-0000-0000-0000-000000000000}"/>
          </ac:spMkLst>
        </pc:spChg>
        <pc:picChg chg="mod">
          <ac:chgData name="KMcGuire" userId="ef702ff6-f39f-4a2c-adf7-563ed2383ca7" providerId="ADAL" clId="{9AA2BC02-6680-45AD-910B-DF2821E3F5CE}" dt="2023-11-28T20:27:58.182" v="431" actId="1076"/>
          <ac:picMkLst>
            <pc:docMk/>
            <pc:sldMk cId="1475575221" sldId="267"/>
            <ac:picMk id="1026" creationId="{00000000-0000-0000-0000-000000000000}"/>
          </ac:picMkLst>
        </pc:picChg>
        <pc:picChg chg="mod">
          <ac:chgData name="KMcGuire" userId="ef702ff6-f39f-4a2c-adf7-563ed2383ca7" providerId="ADAL" clId="{9AA2BC02-6680-45AD-910B-DF2821E3F5CE}" dt="2023-11-28T20:27:59.472" v="432" actId="1076"/>
          <ac:picMkLst>
            <pc:docMk/>
            <pc:sldMk cId="1475575221" sldId="267"/>
            <ac:picMk id="1028" creationId="{00000000-0000-0000-0000-000000000000}"/>
          </ac:picMkLst>
        </pc:picChg>
      </pc:sldChg>
      <pc:sldChg chg="add ord">
        <pc:chgData name="KMcGuire" userId="ef702ff6-f39f-4a2c-adf7-563ed2383ca7" providerId="ADAL" clId="{9AA2BC02-6680-45AD-910B-DF2821E3F5CE}" dt="2023-11-28T20:17:59.084" v="41"/>
        <pc:sldMkLst>
          <pc:docMk/>
          <pc:sldMk cId="2831619092" sldId="269"/>
        </pc:sldMkLst>
      </pc:sldChg>
      <pc:sldChg chg="del">
        <pc:chgData name="KMcGuire" userId="ef702ff6-f39f-4a2c-adf7-563ed2383ca7" providerId="ADAL" clId="{9AA2BC02-6680-45AD-910B-DF2821E3F5CE}" dt="2023-11-28T20:16:44.272" v="14" actId="2696"/>
        <pc:sldMkLst>
          <pc:docMk/>
          <pc:sldMk cId="359255581" sldId="270"/>
        </pc:sldMkLst>
      </pc:sldChg>
      <pc:sldChg chg="modSp add ord">
        <pc:chgData name="KMcGuire" userId="ef702ff6-f39f-4a2c-adf7-563ed2383ca7" providerId="ADAL" clId="{9AA2BC02-6680-45AD-910B-DF2821E3F5CE}" dt="2023-11-28T20:37:46.255" v="709" actId="207"/>
        <pc:sldMkLst>
          <pc:docMk/>
          <pc:sldMk cId="690014839" sldId="270"/>
        </pc:sldMkLst>
        <pc:spChg chg="mod">
          <ac:chgData name="KMcGuire" userId="ef702ff6-f39f-4a2c-adf7-563ed2383ca7" providerId="ADAL" clId="{9AA2BC02-6680-45AD-910B-DF2821E3F5CE}" dt="2023-11-28T20:20:00.963" v="107" actId="207"/>
          <ac:spMkLst>
            <pc:docMk/>
            <pc:sldMk cId="690014839" sldId="270"/>
            <ac:spMk id="2" creationId="{F620CAF6-E7AF-4D2E-ABF0-11BDADEAC0C4}"/>
          </ac:spMkLst>
        </pc:spChg>
        <pc:spChg chg="mod">
          <ac:chgData name="KMcGuire" userId="ef702ff6-f39f-4a2c-adf7-563ed2383ca7" providerId="ADAL" clId="{9AA2BC02-6680-45AD-910B-DF2821E3F5CE}" dt="2023-11-28T20:37:46.255" v="709" actId="207"/>
          <ac:spMkLst>
            <pc:docMk/>
            <pc:sldMk cId="690014839" sldId="270"/>
            <ac:spMk id="3" creationId="{638C38A7-97E2-4F59-9501-A8CD4AD3D80F}"/>
          </ac:spMkLst>
        </pc:spChg>
      </pc:sldChg>
      <pc:sldChg chg="addSp delSp modSp add ord">
        <pc:chgData name="KMcGuire" userId="ef702ff6-f39f-4a2c-adf7-563ed2383ca7" providerId="ADAL" clId="{9AA2BC02-6680-45AD-910B-DF2821E3F5CE}" dt="2023-11-28T20:22:22.090" v="245" actId="1076"/>
        <pc:sldMkLst>
          <pc:docMk/>
          <pc:sldMk cId="1835537909" sldId="272"/>
        </pc:sldMkLst>
        <pc:spChg chg="mod">
          <ac:chgData name="KMcGuire" userId="ef702ff6-f39f-4a2c-adf7-563ed2383ca7" providerId="ADAL" clId="{9AA2BC02-6680-45AD-910B-DF2821E3F5CE}" dt="2023-11-28T20:20:57.378" v="160" actId="207"/>
          <ac:spMkLst>
            <pc:docMk/>
            <pc:sldMk cId="1835537909" sldId="272"/>
            <ac:spMk id="2" creationId="{F620CAF6-E7AF-4D2E-ABF0-11BDADEAC0C4}"/>
          </ac:spMkLst>
        </pc:spChg>
        <pc:spChg chg="mod">
          <ac:chgData name="KMcGuire" userId="ef702ff6-f39f-4a2c-adf7-563ed2383ca7" providerId="ADAL" clId="{9AA2BC02-6680-45AD-910B-DF2821E3F5CE}" dt="2023-11-28T20:21:16.234" v="168" actId="20577"/>
          <ac:spMkLst>
            <pc:docMk/>
            <pc:sldMk cId="1835537909" sldId="272"/>
            <ac:spMk id="3" creationId="{638C38A7-97E2-4F59-9501-A8CD4AD3D80F}"/>
          </ac:spMkLst>
        </pc:spChg>
        <pc:spChg chg="mod">
          <ac:chgData name="KMcGuire" userId="ef702ff6-f39f-4a2c-adf7-563ed2383ca7" providerId="ADAL" clId="{9AA2BC02-6680-45AD-910B-DF2821E3F5CE}" dt="2023-11-28T20:21:33.884" v="172" actId="207"/>
          <ac:spMkLst>
            <pc:docMk/>
            <pc:sldMk cId="1835537909" sldId="272"/>
            <ac:spMk id="4" creationId="{76477075-E505-4610-9C69-3F7697F06798}"/>
          </ac:spMkLst>
        </pc:spChg>
        <pc:spChg chg="mod">
          <ac:chgData name="KMcGuire" userId="ef702ff6-f39f-4a2c-adf7-563ed2383ca7" providerId="ADAL" clId="{9AA2BC02-6680-45AD-910B-DF2821E3F5CE}" dt="2023-11-28T20:21:27.244" v="170" actId="1076"/>
          <ac:spMkLst>
            <pc:docMk/>
            <pc:sldMk cId="1835537909" sldId="272"/>
            <ac:spMk id="5" creationId="{6C8FC216-187B-4F65-8CFA-6069B016CF06}"/>
          </ac:spMkLst>
        </pc:spChg>
        <pc:spChg chg="add mod">
          <ac:chgData name="KMcGuire" userId="ef702ff6-f39f-4a2c-adf7-563ed2383ca7" providerId="ADAL" clId="{9AA2BC02-6680-45AD-910B-DF2821E3F5CE}" dt="2023-11-28T20:22:02.656" v="195" actId="1076"/>
          <ac:spMkLst>
            <pc:docMk/>
            <pc:sldMk cId="1835537909" sldId="272"/>
            <ac:spMk id="7" creationId="{29C23177-07B3-4EA9-B1C3-7A0D3031EFF3}"/>
          </ac:spMkLst>
        </pc:spChg>
        <pc:spChg chg="add mod">
          <ac:chgData name="KMcGuire" userId="ef702ff6-f39f-4a2c-adf7-563ed2383ca7" providerId="ADAL" clId="{9AA2BC02-6680-45AD-910B-DF2821E3F5CE}" dt="2023-11-28T20:22:22.090" v="245" actId="1076"/>
          <ac:spMkLst>
            <pc:docMk/>
            <pc:sldMk cId="1835537909" sldId="272"/>
            <ac:spMk id="8" creationId="{A2A97778-04C8-40F8-BDD6-5AE2DCD99BAB}"/>
          </ac:spMkLst>
        </pc:spChg>
        <pc:picChg chg="del">
          <ac:chgData name="KMcGuire" userId="ef702ff6-f39f-4a2c-adf7-563ed2383ca7" providerId="ADAL" clId="{9AA2BC02-6680-45AD-910B-DF2821E3F5CE}" dt="2023-11-28T20:20:51.410" v="158" actId="478"/>
          <ac:picMkLst>
            <pc:docMk/>
            <pc:sldMk cId="1835537909" sldId="272"/>
            <ac:picMk id="2050" creationId="{58CCDEE2-300C-46AF-AD2E-DB271B335678}"/>
          </ac:picMkLst>
        </pc:picChg>
      </pc:sldChg>
      <pc:sldChg chg="addSp delSp modSp add ord">
        <pc:chgData name="KMcGuire" userId="ef702ff6-f39f-4a2c-adf7-563ed2383ca7" providerId="ADAL" clId="{9AA2BC02-6680-45AD-910B-DF2821E3F5CE}" dt="2023-11-28T20:25:14.262" v="393" actId="207"/>
        <pc:sldMkLst>
          <pc:docMk/>
          <pc:sldMk cId="395964546" sldId="273"/>
        </pc:sldMkLst>
        <pc:spChg chg="mod">
          <ac:chgData name="KMcGuire" userId="ef702ff6-f39f-4a2c-adf7-563ed2383ca7" providerId="ADAL" clId="{9AA2BC02-6680-45AD-910B-DF2821E3F5CE}" dt="2023-11-28T20:23:00.935" v="256" actId="207"/>
          <ac:spMkLst>
            <pc:docMk/>
            <pc:sldMk cId="395964546" sldId="273"/>
            <ac:spMk id="2" creationId="{F620CAF6-E7AF-4D2E-ABF0-11BDADEAC0C4}"/>
          </ac:spMkLst>
        </pc:spChg>
        <pc:spChg chg="mod">
          <ac:chgData name="KMcGuire" userId="ef702ff6-f39f-4a2c-adf7-563ed2383ca7" providerId="ADAL" clId="{9AA2BC02-6680-45AD-910B-DF2821E3F5CE}" dt="2023-11-28T20:25:14.262" v="393" actId="207"/>
          <ac:spMkLst>
            <pc:docMk/>
            <pc:sldMk cId="395964546" sldId="273"/>
            <ac:spMk id="3" creationId="{638C38A7-97E2-4F59-9501-A8CD4AD3D80F}"/>
          </ac:spMkLst>
        </pc:spChg>
        <pc:spChg chg="mod">
          <ac:chgData name="KMcGuire" userId="ef702ff6-f39f-4a2c-adf7-563ed2383ca7" providerId="ADAL" clId="{9AA2BC02-6680-45AD-910B-DF2821E3F5CE}" dt="2023-11-28T20:24:15.080" v="305" actId="20577"/>
          <ac:spMkLst>
            <pc:docMk/>
            <pc:sldMk cId="395964546" sldId="273"/>
            <ac:spMk id="4" creationId="{76477075-E505-4610-9C69-3F7697F06798}"/>
          </ac:spMkLst>
        </pc:spChg>
        <pc:spChg chg="mod">
          <ac:chgData name="KMcGuire" userId="ef702ff6-f39f-4a2c-adf7-563ed2383ca7" providerId="ADAL" clId="{9AA2BC02-6680-45AD-910B-DF2821E3F5CE}" dt="2023-11-28T20:24:28.686" v="308" actId="1076"/>
          <ac:spMkLst>
            <pc:docMk/>
            <pc:sldMk cId="395964546" sldId="273"/>
            <ac:spMk id="5" creationId="{6C8FC216-187B-4F65-8CFA-6069B016CF06}"/>
          </ac:spMkLst>
        </pc:spChg>
        <pc:spChg chg="add mod">
          <ac:chgData name="KMcGuire" userId="ef702ff6-f39f-4a2c-adf7-563ed2383ca7" providerId="ADAL" clId="{9AA2BC02-6680-45AD-910B-DF2821E3F5CE}" dt="2023-11-28T20:24:50.311" v="385" actId="1076"/>
          <ac:spMkLst>
            <pc:docMk/>
            <pc:sldMk cId="395964546" sldId="273"/>
            <ac:spMk id="7" creationId="{3517716C-A739-4A15-A1C3-C300F1E03DA3}"/>
          </ac:spMkLst>
        </pc:spChg>
        <pc:picChg chg="del">
          <ac:chgData name="KMcGuire" userId="ef702ff6-f39f-4a2c-adf7-563ed2383ca7" providerId="ADAL" clId="{9AA2BC02-6680-45AD-910B-DF2821E3F5CE}" dt="2023-11-28T20:23:08.662" v="259" actId="478"/>
          <ac:picMkLst>
            <pc:docMk/>
            <pc:sldMk cId="395964546" sldId="273"/>
            <ac:picMk id="4098" creationId="{A5F1CA9F-C25E-469A-90BF-30C27EAE04A7}"/>
          </ac:picMkLst>
        </pc:picChg>
      </pc:sldChg>
      <pc:sldChg chg="modSp add ord">
        <pc:chgData name="KMcGuire" userId="ef702ff6-f39f-4a2c-adf7-563ed2383ca7" providerId="ADAL" clId="{9AA2BC02-6680-45AD-910B-DF2821E3F5CE}" dt="2023-11-28T20:26:07.356" v="403" actId="207"/>
        <pc:sldMkLst>
          <pc:docMk/>
          <pc:sldMk cId="1375526087" sldId="274"/>
        </pc:sldMkLst>
        <pc:spChg chg="mod">
          <ac:chgData name="KMcGuire" userId="ef702ff6-f39f-4a2c-adf7-563ed2383ca7" providerId="ADAL" clId="{9AA2BC02-6680-45AD-910B-DF2821E3F5CE}" dt="2023-11-28T20:25:45.155" v="395" actId="207"/>
          <ac:spMkLst>
            <pc:docMk/>
            <pc:sldMk cId="1375526087" sldId="274"/>
            <ac:spMk id="2" creationId="{F620CAF6-E7AF-4D2E-ABF0-11BDADEAC0C4}"/>
          </ac:spMkLst>
        </pc:spChg>
        <pc:spChg chg="mod">
          <ac:chgData name="KMcGuire" userId="ef702ff6-f39f-4a2c-adf7-563ed2383ca7" providerId="ADAL" clId="{9AA2BC02-6680-45AD-910B-DF2821E3F5CE}" dt="2023-11-28T20:26:07.356" v="403" actId="207"/>
          <ac:spMkLst>
            <pc:docMk/>
            <pc:sldMk cId="1375526087" sldId="274"/>
            <ac:spMk id="7" creationId="{DB6FD908-0DA2-457B-A1DB-81BF18507C08}"/>
          </ac:spMkLst>
        </pc:spChg>
      </pc:sldChg>
      <pc:sldChg chg="add del ord">
        <pc:chgData name="KMcGuire" userId="ef702ff6-f39f-4a2c-adf7-563ed2383ca7" providerId="ADAL" clId="{9AA2BC02-6680-45AD-910B-DF2821E3F5CE}" dt="2023-11-28T20:37:28.748" v="707" actId="2696"/>
        <pc:sldMkLst>
          <pc:docMk/>
          <pc:sldMk cId="1361376542" sldId="275"/>
        </pc:sldMkLst>
      </pc:sldChg>
      <pc:sldChg chg="modSp add ord">
        <pc:chgData name="KMcGuire" userId="ef702ff6-f39f-4a2c-adf7-563ed2383ca7" providerId="ADAL" clId="{9AA2BC02-6680-45AD-910B-DF2821E3F5CE}" dt="2023-11-28T20:28:17.130" v="438" actId="1076"/>
        <pc:sldMkLst>
          <pc:docMk/>
          <pc:sldMk cId="1901811171" sldId="276"/>
        </pc:sldMkLst>
        <pc:spChg chg="mod">
          <ac:chgData name="KMcGuire" userId="ef702ff6-f39f-4a2c-adf7-563ed2383ca7" providerId="ADAL" clId="{9AA2BC02-6680-45AD-910B-DF2821E3F5CE}" dt="2023-11-28T20:28:14.061" v="436" actId="207"/>
          <ac:spMkLst>
            <pc:docMk/>
            <pc:sldMk cId="1901811171" sldId="276"/>
            <ac:spMk id="2" creationId="{4E650E7A-CDDC-4ED2-B03E-A2EEFA13F1D6}"/>
          </ac:spMkLst>
        </pc:spChg>
        <pc:picChg chg="mod">
          <ac:chgData name="KMcGuire" userId="ef702ff6-f39f-4a2c-adf7-563ed2383ca7" providerId="ADAL" clId="{9AA2BC02-6680-45AD-910B-DF2821E3F5CE}" dt="2023-11-28T20:28:15.676" v="437" actId="1076"/>
          <ac:picMkLst>
            <pc:docMk/>
            <pc:sldMk cId="1901811171" sldId="276"/>
            <ac:picMk id="4" creationId="{F12420E0-B7B8-4434-931B-696D218BF818}"/>
          </ac:picMkLst>
        </pc:picChg>
        <pc:picChg chg="mod">
          <ac:chgData name="KMcGuire" userId="ef702ff6-f39f-4a2c-adf7-563ed2383ca7" providerId="ADAL" clId="{9AA2BC02-6680-45AD-910B-DF2821E3F5CE}" dt="2023-11-28T20:28:17.130" v="438" actId="1076"/>
          <ac:picMkLst>
            <pc:docMk/>
            <pc:sldMk cId="1901811171" sldId="276"/>
            <ac:picMk id="5" creationId="{ABE23AB6-3EA7-4868-9EFF-B17708C8AD4B}"/>
          </ac:picMkLst>
        </pc:picChg>
      </pc:sldChg>
      <pc:sldChg chg="add del">
        <pc:chgData name="KMcGuire" userId="ef702ff6-f39f-4a2c-adf7-563ed2383ca7" providerId="ADAL" clId="{9AA2BC02-6680-45AD-910B-DF2821E3F5CE}" dt="2023-11-28T20:37:20.137" v="704" actId="2696"/>
        <pc:sldMkLst>
          <pc:docMk/>
          <pc:sldMk cId="3178537909" sldId="277"/>
        </pc:sldMkLst>
      </pc:sldChg>
      <pc:sldChg chg="addSp delSp modSp add ord">
        <pc:chgData name="KMcGuire" userId="ef702ff6-f39f-4a2c-adf7-563ed2383ca7" providerId="ADAL" clId="{9AA2BC02-6680-45AD-910B-DF2821E3F5CE}" dt="2023-11-28T20:38:16.811" v="713" actId="1076"/>
        <pc:sldMkLst>
          <pc:docMk/>
          <pc:sldMk cId="2574632480" sldId="278"/>
        </pc:sldMkLst>
        <pc:spChg chg="mod">
          <ac:chgData name="KMcGuire" userId="ef702ff6-f39f-4a2c-adf7-563ed2383ca7" providerId="ADAL" clId="{9AA2BC02-6680-45AD-910B-DF2821E3F5CE}" dt="2023-11-28T20:28:47.804" v="502" actId="20577"/>
          <ac:spMkLst>
            <pc:docMk/>
            <pc:sldMk cId="2574632480" sldId="278"/>
            <ac:spMk id="2" creationId="{AC02F6D2-E295-4809-8637-792136D26FF4}"/>
          </ac:spMkLst>
        </pc:spChg>
        <pc:spChg chg="mod">
          <ac:chgData name="KMcGuire" userId="ef702ff6-f39f-4a2c-adf7-563ed2383ca7" providerId="ADAL" clId="{9AA2BC02-6680-45AD-910B-DF2821E3F5CE}" dt="2023-11-28T20:35:24.247" v="691" actId="20577"/>
          <ac:spMkLst>
            <pc:docMk/>
            <pc:sldMk cId="2574632480" sldId="278"/>
            <ac:spMk id="3" creationId="{45BCB49A-DA3A-4DFC-86BB-9139D09BDCF6}"/>
          </ac:spMkLst>
        </pc:spChg>
        <pc:picChg chg="add mod modCrop">
          <ac:chgData name="KMcGuire" userId="ef702ff6-f39f-4a2c-adf7-563ed2383ca7" providerId="ADAL" clId="{9AA2BC02-6680-45AD-910B-DF2821E3F5CE}" dt="2023-11-28T20:38:14.335" v="712" actId="1076"/>
          <ac:picMkLst>
            <pc:docMk/>
            <pc:sldMk cId="2574632480" sldId="278"/>
            <ac:picMk id="4" creationId="{40929D33-733C-4C56-9218-80F0D8816ABB}"/>
          </ac:picMkLst>
        </pc:picChg>
        <pc:picChg chg="add del">
          <ac:chgData name="KMcGuire" userId="ef702ff6-f39f-4a2c-adf7-563ed2383ca7" providerId="ADAL" clId="{9AA2BC02-6680-45AD-910B-DF2821E3F5CE}" dt="2023-11-28T20:37:01.302" v="700" actId="478"/>
          <ac:picMkLst>
            <pc:docMk/>
            <pc:sldMk cId="2574632480" sldId="278"/>
            <ac:picMk id="5" creationId="{F62F8509-63FB-4DE7-BE06-26315693A371}"/>
          </ac:picMkLst>
        </pc:picChg>
        <pc:picChg chg="add mod modCrop">
          <ac:chgData name="KMcGuire" userId="ef702ff6-f39f-4a2c-adf7-563ed2383ca7" providerId="ADAL" clId="{9AA2BC02-6680-45AD-910B-DF2821E3F5CE}" dt="2023-11-28T20:38:16.811" v="713" actId="1076"/>
          <ac:picMkLst>
            <pc:docMk/>
            <pc:sldMk cId="2574632480" sldId="278"/>
            <ac:picMk id="6" creationId="{34A8832C-64EA-48F7-A0F6-1C4E6D214640}"/>
          </ac:picMkLst>
        </pc:picChg>
      </pc:sldChg>
      <pc:sldChg chg="del">
        <pc:chgData name="KMcGuire" userId="ef702ff6-f39f-4a2c-adf7-563ed2383ca7" providerId="ADAL" clId="{9AA2BC02-6680-45AD-910B-DF2821E3F5CE}" dt="2023-11-28T20:16:35.445" v="0" actId="2696"/>
        <pc:sldMkLst>
          <pc:docMk/>
          <pc:sldMk cId="63387107" sldId="315"/>
        </pc:sldMkLst>
      </pc:sldChg>
      <pc:sldChg chg="del">
        <pc:chgData name="KMcGuire" userId="ef702ff6-f39f-4a2c-adf7-563ed2383ca7" providerId="ADAL" clId="{9AA2BC02-6680-45AD-910B-DF2821E3F5CE}" dt="2023-11-28T20:16:42.585" v="5" actId="2696"/>
        <pc:sldMkLst>
          <pc:docMk/>
          <pc:sldMk cId="707039835" sldId="316"/>
        </pc:sldMkLst>
      </pc:sldChg>
      <pc:sldChg chg="del">
        <pc:chgData name="KMcGuire" userId="ef702ff6-f39f-4a2c-adf7-563ed2383ca7" providerId="ADAL" clId="{9AA2BC02-6680-45AD-910B-DF2821E3F5CE}" dt="2023-11-28T20:16:43.382" v="10" actId="2696"/>
        <pc:sldMkLst>
          <pc:docMk/>
          <pc:sldMk cId="3984521776" sldId="317"/>
        </pc:sldMkLst>
      </pc:sldChg>
      <pc:sldChg chg="del">
        <pc:chgData name="KMcGuire" userId="ef702ff6-f39f-4a2c-adf7-563ed2383ca7" providerId="ADAL" clId="{9AA2BC02-6680-45AD-910B-DF2821E3F5CE}" dt="2023-11-28T20:16:42.007" v="3" actId="2696"/>
        <pc:sldMkLst>
          <pc:docMk/>
          <pc:sldMk cId="1265777701" sldId="318"/>
        </pc:sldMkLst>
      </pc:sldChg>
      <pc:sldChg chg="del">
        <pc:chgData name="KMcGuire" userId="ef702ff6-f39f-4a2c-adf7-563ed2383ca7" providerId="ADAL" clId="{9AA2BC02-6680-45AD-910B-DF2821E3F5CE}" dt="2023-11-28T20:16:43.803" v="13" actId="2696"/>
        <pc:sldMkLst>
          <pc:docMk/>
          <pc:sldMk cId="2851789018" sldId="321"/>
        </pc:sldMkLst>
      </pc:sldChg>
      <pc:sldChg chg="del">
        <pc:chgData name="KMcGuire" userId="ef702ff6-f39f-4a2c-adf7-563ed2383ca7" providerId="ADAL" clId="{9AA2BC02-6680-45AD-910B-DF2821E3F5CE}" dt="2023-11-28T20:16:42.366" v="4" actId="2696"/>
        <pc:sldMkLst>
          <pc:docMk/>
          <pc:sldMk cId="4293751809" sldId="322"/>
        </pc:sldMkLst>
      </pc:sldChg>
      <pc:sldChg chg="del">
        <pc:chgData name="KMcGuire" userId="ef702ff6-f39f-4a2c-adf7-563ed2383ca7" providerId="ADAL" clId="{9AA2BC02-6680-45AD-910B-DF2821E3F5CE}" dt="2023-11-28T20:16:42.757" v="6" actId="2696"/>
        <pc:sldMkLst>
          <pc:docMk/>
          <pc:sldMk cId="1053628863" sldId="323"/>
        </pc:sldMkLst>
      </pc:sldChg>
      <pc:sldChg chg="del">
        <pc:chgData name="KMcGuire" userId="ef702ff6-f39f-4a2c-adf7-563ed2383ca7" providerId="ADAL" clId="{9AA2BC02-6680-45AD-910B-DF2821E3F5CE}" dt="2023-11-28T20:16:42.944" v="7" actId="2696"/>
        <pc:sldMkLst>
          <pc:docMk/>
          <pc:sldMk cId="2206378251" sldId="324"/>
        </pc:sldMkLst>
      </pc:sldChg>
      <pc:sldChg chg="del">
        <pc:chgData name="KMcGuire" userId="ef702ff6-f39f-4a2c-adf7-563ed2383ca7" providerId="ADAL" clId="{9AA2BC02-6680-45AD-910B-DF2821E3F5CE}" dt="2023-11-28T20:16:43.085" v="8" actId="2696"/>
        <pc:sldMkLst>
          <pc:docMk/>
          <pc:sldMk cId="34896222" sldId="325"/>
        </pc:sldMkLst>
      </pc:sldChg>
      <pc:sldChg chg="del">
        <pc:chgData name="KMcGuire" userId="ef702ff6-f39f-4a2c-adf7-563ed2383ca7" providerId="ADAL" clId="{9AA2BC02-6680-45AD-910B-DF2821E3F5CE}" dt="2023-11-28T20:16:43.226" v="9" actId="2696"/>
        <pc:sldMkLst>
          <pc:docMk/>
          <pc:sldMk cId="3866383121" sldId="326"/>
        </pc:sldMkLst>
      </pc:sldChg>
      <pc:sldChg chg="del">
        <pc:chgData name="KMcGuire" userId="ef702ff6-f39f-4a2c-adf7-563ed2383ca7" providerId="ADAL" clId="{9AA2BC02-6680-45AD-910B-DF2821E3F5CE}" dt="2023-11-28T20:16:43.663" v="12" actId="2696"/>
        <pc:sldMkLst>
          <pc:docMk/>
          <pc:sldMk cId="832938735" sldId="327"/>
        </pc:sldMkLst>
      </pc:sldChg>
      <pc:sldChg chg="del">
        <pc:chgData name="KMcGuire" userId="ef702ff6-f39f-4a2c-adf7-563ed2383ca7" providerId="ADAL" clId="{9AA2BC02-6680-45AD-910B-DF2821E3F5CE}" dt="2023-11-28T20:16:43.522" v="11" actId="2696"/>
        <pc:sldMkLst>
          <pc:docMk/>
          <pc:sldMk cId="2765641713" sldId="328"/>
        </pc:sldMkLst>
      </pc:sldChg>
      <pc:sldChg chg="add del">
        <pc:chgData name="KMcGuire" userId="ef702ff6-f39f-4a2c-adf7-563ed2383ca7" providerId="ADAL" clId="{9AA2BC02-6680-45AD-910B-DF2821E3F5CE}" dt="2023-11-28T20:17:57.162" v="40" actId="2696"/>
        <pc:sldMkLst>
          <pc:docMk/>
          <pc:sldMk cId="2235849406" sldId="329"/>
        </pc:sldMkLst>
      </pc:sldChg>
      <pc:sldChg chg="add del">
        <pc:chgData name="KMcGuire" userId="ef702ff6-f39f-4a2c-adf7-563ed2383ca7" providerId="ADAL" clId="{9AA2BC02-6680-45AD-910B-DF2821E3F5CE}" dt="2023-11-28T20:28:21.917" v="439" actId="2696"/>
        <pc:sldMkLst>
          <pc:docMk/>
          <pc:sldMk cId="272342846" sldId="330"/>
        </pc:sldMkLst>
      </pc:sldChg>
      <pc:sldChg chg="add del">
        <pc:chgData name="KMcGuire" userId="ef702ff6-f39f-4a2c-adf7-563ed2383ca7" providerId="ADAL" clId="{9AA2BC02-6680-45AD-910B-DF2821E3F5CE}" dt="2023-11-28T20:28:22.621" v="440" actId="2696"/>
        <pc:sldMkLst>
          <pc:docMk/>
          <pc:sldMk cId="1755090527" sldId="331"/>
        </pc:sldMkLst>
      </pc:sldChg>
      <pc:sldMasterChg chg="modSldLayout">
        <pc:chgData name="KMcGuire" userId="ef702ff6-f39f-4a2c-adf7-563ed2383ca7" providerId="ADAL" clId="{9AA2BC02-6680-45AD-910B-DF2821E3F5CE}" dt="2023-11-28T20:17:18.301" v="22" actId="1076"/>
        <pc:sldMasterMkLst>
          <pc:docMk/>
          <pc:sldMasterMk cId="3230154513" sldId="2147483660"/>
        </pc:sldMasterMkLst>
        <pc:sldLayoutChg chg="addSp delSp modSp">
          <pc:chgData name="KMcGuire" userId="ef702ff6-f39f-4a2c-adf7-563ed2383ca7" providerId="ADAL" clId="{9AA2BC02-6680-45AD-910B-DF2821E3F5CE}" dt="2023-11-28T20:17:18.301" v="22" actId="1076"/>
          <pc:sldLayoutMkLst>
            <pc:docMk/>
            <pc:sldMasterMk cId="3230154513" sldId="2147483660"/>
            <pc:sldLayoutMk cId="282049171" sldId="2147483662"/>
          </pc:sldLayoutMkLst>
          <pc:spChg chg="del mod">
            <ac:chgData name="KMcGuire" userId="ef702ff6-f39f-4a2c-adf7-563ed2383ca7" providerId="ADAL" clId="{9AA2BC02-6680-45AD-910B-DF2821E3F5CE}" dt="2023-11-28T20:17:03.255" v="19" actId="478"/>
            <ac:spMkLst>
              <pc:docMk/>
              <pc:sldMasterMk cId="3230154513" sldId="2147483660"/>
              <pc:sldLayoutMk cId="282049171" sldId="2147483662"/>
              <ac:spMk id="4" creationId="{00000000-0000-0000-0000-000000000000}"/>
            </ac:spMkLst>
          </pc:spChg>
          <pc:spChg chg="del mod">
            <ac:chgData name="KMcGuire" userId="ef702ff6-f39f-4a2c-adf7-563ed2383ca7" providerId="ADAL" clId="{9AA2BC02-6680-45AD-910B-DF2821E3F5CE}" dt="2023-11-28T20:16:55.788" v="16" actId="478"/>
            <ac:spMkLst>
              <pc:docMk/>
              <pc:sldMasterMk cId="3230154513" sldId="2147483660"/>
              <pc:sldLayoutMk cId="282049171" sldId="2147483662"/>
              <ac:spMk id="7" creationId="{00000000-0000-0000-0000-000000000000}"/>
            </ac:spMkLst>
          </pc:spChg>
          <pc:picChg chg="del">
            <ac:chgData name="KMcGuire" userId="ef702ff6-f39f-4a2c-adf7-563ed2383ca7" providerId="ADAL" clId="{9AA2BC02-6680-45AD-910B-DF2821E3F5CE}" dt="2023-11-28T20:16:58.240" v="17" actId="478"/>
            <ac:picMkLst>
              <pc:docMk/>
              <pc:sldMasterMk cId="3230154513" sldId="2147483660"/>
              <pc:sldLayoutMk cId="282049171" sldId="2147483662"/>
              <ac:picMk id="9" creationId="{00000000-0000-0000-0000-000000000000}"/>
            </ac:picMkLst>
          </pc:picChg>
          <pc:picChg chg="add mod">
            <ac:chgData name="KMcGuire" userId="ef702ff6-f39f-4a2c-adf7-563ed2383ca7" providerId="ADAL" clId="{9AA2BC02-6680-45AD-910B-DF2821E3F5CE}" dt="2023-11-28T20:17:18.301" v="22" actId="1076"/>
            <ac:picMkLst>
              <pc:docMk/>
              <pc:sldMasterMk cId="3230154513" sldId="2147483660"/>
              <pc:sldLayoutMk cId="282049171" sldId="2147483662"/>
              <ac:picMk id="1026" creationId="{A8AB9ABA-39E8-4684-AB91-3F2CD912A29B}"/>
            </ac:picMkLst>
          </pc:picChg>
        </pc:sldLayoutChg>
      </pc:sldMasterChg>
    </pc:docChg>
  </pc:docChgLst>
  <pc:docChgLst>
    <pc:chgData name="KMcGuire" userId="ef702ff6-f39f-4a2c-adf7-563ed2383ca7" providerId="ADAL" clId="{8EDE9D77-DDAA-4BEB-A394-2B6689781A44}"/>
    <pc:docChg chg="custSel modSld">
      <pc:chgData name="KMcGuire" userId="ef702ff6-f39f-4a2c-adf7-563ed2383ca7" providerId="ADAL" clId="{8EDE9D77-DDAA-4BEB-A394-2B6689781A44}" dt="2023-11-28T20:41:54.200" v="6" actId="2711"/>
      <pc:docMkLst>
        <pc:docMk/>
      </pc:docMkLst>
      <pc:sldChg chg="modSp">
        <pc:chgData name="KMcGuire" userId="ef702ff6-f39f-4a2c-adf7-563ed2383ca7" providerId="ADAL" clId="{8EDE9D77-DDAA-4BEB-A394-2B6689781A44}" dt="2023-11-28T20:41:47.408" v="5" actId="2711"/>
        <pc:sldMkLst>
          <pc:docMk/>
          <pc:sldMk cId="3671994721" sldId="260"/>
        </pc:sldMkLst>
        <pc:spChg chg="mod">
          <ac:chgData name="KMcGuire" userId="ef702ff6-f39f-4a2c-adf7-563ed2383ca7" providerId="ADAL" clId="{8EDE9D77-DDAA-4BEB-A394-2B6689781A44}" dt="2023-11-28T20:41:47.408" v="5" actId="2711"/>
          <ac:spMkLst>
            <pc:docMk/>
            <pc:sldMk cId="3671994721" sldId="260"/>
            <ac:spMk id="2" creationId="{00000000-0000-0000-0000-000000000000}"/>
          </ac:spMkLst>
        </pc:spChg>
        <pc:spChg chg="mod">
          <ac:chgData name="KMcGuire" userId="ef702ff6-f39f-4a2c-adf7-563ed2383ca7" providerId="ADAL" clId="{8EDE9D77-DDAA-4BEB-A394-2B6689781A44}" dt="2023-11-28T20:41:29.874" v="2" actId="27636"/>
          <ac:spMkLst>
            <pc:docMk/>
            <pc:sldMk cId="3671994721" sldId="260"/>
            <ac:spMk id="3" creationId="{00000000-0000-0000-0000-000000000000}"/>
          </ac:spMkLst>
        </pc:spChg>
      </pc:sldChg>
      <pc:sldChg chg="modSp">
        <pc:chgData name="KMcGuire" userId="ef702ff6-f39f-4a2c-adf7-563ed2383ca7" providerId="ADAL" clId="{8EDE9D77-DDAA-4BEB-A394-2B6689781A44}" dt="2023-11-28T20:41:54.200" v="6" actId="2711"/>
        <pc:sldMkLst>
          <pc:docMk/>
          <pc:sldMk cId="2576411267" sldId="263"/>
        </pc:sldMkLst>
        <pc:spChg chg="mod">
          <ac:chgData name="KMcGuire" userId="ef702ff6-f39f-4a2c-adf7-563ed2383ca7" providerId="ADAL" clId="{8EDE9D77-DDAA-4BEB-A394-2B6689781A44}" dt="2023-11-28T20:41:54.200" v="6" actId="2711"/>
          <ac:spMkLst>
            <pc:docMk/>
            <pc:sldMk cId="2576411267" sldId="263"/>
            <ac:spMk id="2" creationId="{00000000-0000-0000-0000-000000000000}"/>
          </ac:spMkLst>
        </pc:spChg>
        <pc:spChg chg="mod">
          <ac:chgData name="KMcGuire" userId="ef702ff6-f39f-4a2c-adf7-563ed2383ca7" providerId="ADAL" clId="{8EDE9D77-DDAA-4BEB-A394-2B6689781A44}" dt="2023-11-28T20:41:38.998" v="4" actId="27636"/>
          <ac:spMkLst>
            <pc:docMk/>
            <pc:sldMk cId="2576411267" sldId="263"/>
            <ac:spMk id="3" creationId="{00000000-0000-0000-0000-000000000000}"/>
          </ac:spMkLst>
        </pc:spChg>
      </pc:sldChg>
      <pc:sldChg chg="modSp">
        <pc:chgData name="KMcGuire" userId="ef702ff6-f39f-4a2c-adf7-563ed2383ca7" providerId="ADAL" clId="{8EDE9D77-DDAA-4BEB-A394-2B6689781A44}" dt="2023-11-28T20:41:20.538" v="0" actId="2711"/>
        <pc:sldMkLst>
          <pc:docMk/>
          <pc:sldMk cId="1475575221" sldId="267"/>
        </pc:sldMkLst>
        <pc:spChg chg="mod">
          <ac:chgData name="KMcGuire" userId="ef702ff6-f39f-4a2c-adf7-563ed2383ca7" providerId="ADAL" clId="{8EDE9D77-DDAA-4BEB-A394-2B6689781A44}" dt="2023-11-28T20:41:20.538" v="0" actId="2711"/>
          <ac:spMkLst>
            <pc:docMk/>
            <pc:sldMk cId="1475575221" sldId="267"/>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0FBFC4-7D53-4BDB-BC30-EE7D9221196D}" type="slidenum">
              <a:rPr lang="en-GB" smtClean="0"/>
              <a:t>‹#›</a:t>
            </a:fld>
            <a:endParaRPr lang="en-GB"/>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0BF8E5-7D27-42C2-946E-3ADF4E75CFF9}" type="datetimeFigureOut">
              <a:rPr lang="en-GB" smtClean="0"/>
              <a:t>28/11/2023</a:t>
            </a:fld>
            <a:endParaRPr lang="en-GB"/>
          </a:p>
        </p:txBody>
      </p:sp>
    </p:spTree>
    <p:extLst>
      <p:ext uri="{BB962C8B-B14F-4D97-AF65-F5344CB8AC3E}">
        <p14:creationId xmlns:p14="http://schemas.microsoft.com/office/powerpoint/2010/main" val="1077290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2EB52-D426-46FB-B97C-03FE6F799FBA}" type="datetimeFigureOut">
              <a:rPr lang="en-GB" smtClean="0"/>
              <a:t>28/11/2023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3EEEB5-B2A8-469F-8728-503125028835}" type="slidenum">
              <a:rPr lang="en-GB" smtClean="0"/>
              <a:t>‹#›</a:t>
            </a:fld>
            <a:endParaRPr lang="en-GB"/>
          </a:p>
        </p:txBody>
      </p:sp>
    </p:spTree>
    <p:extLst>
      <p:ext uri="{BB962C8B-B14F-4D97-AF65-F5344CB8AC3E}">
        <p14:creationId xmlns:p14="http://schemas.microsoft.com/office/powerpoint/2010/main" val="3482437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8100" y="2182091"/>
            <a:ext cx="9182100" cy="2306782"/>
          </a:xfrm>
        </p:spPr>
        <p:txBody>
          <a:bodyPr anchor="ctr">
            <a:noAutofit/>
          </a:bodyPr>
          <a:lstStyle>
            <a:lvl1pPr algn="ctr">
              <a:defRPr sz="6600" b="1">
                <a:ln w="19050">
                  <a:solidFill>
                    <a:sysClr val="windowText" lastClr="000000"/>
                  </a:solidFill>
                </a:ln>
                <a:solidFill>
                  <a:schemeClr val="bg1"/>
                </a:solidFill>
                <a:effectLst>
                  <a:outerShdw blurRad="38100" dist="38100" dir="2700000" algn="tl">
                    <a:srgbClr val="000000">
                      <a:alpha val="43137"/>
                    </a:srgbClr>
                  </a:outerShdw>
                </a:effectLst>
                <a:latin typeface="Tw Cen MT" panose="020B0602020104020603" pitchFamily="34" charset="0"/>
              </a:defRPr>
            </a:lvl1pPr>
          </a:lstStyle>
          <a:p>
            <a:r>
              <a:rPr lang="en-US" dirty="0"/>
              <a:t>Click to edit Master title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85287" y="516876"/>
            <a:ext cx="3135325" cy="1867104"/>
          </a:xfrm>
          <a:prstGeom prst="rect">
            <a:avLst/>
          </a:prstGeom>
        </p:spPr>
      </p:pic>
    </p:spTree>
    <p:extLst>
      <p:ext uri="{BB962C8B-B14F-4D97-AF65-F5344CB8AC3E}">
        <p14:creationId xmlns:p14="http://schemas.microsoft.com/office/powerpoint/2010/main" val="2568079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07B453-65CC-48CA-BDE2-B6D123E03261}" type="datetime2">
              <a:rPr lang="en-GB" smtClean="0"/>
              <a:t>Tuesday, 28 November 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53659C-20AD-4124-8768-5B71D7B39741}" type="slidenum">
              <a:rPr lang="en-GB" smtClean="0"/>
              <a:t>‹#›</a:t>
            </a:fld>
            <a:endParaRPr lang="en-GB"/>
          </a:p>
        </p:txBody>
      </p:sp>
    </p:spTree>
    <p:extLst>
      <p:ext uri="{BB962C8B-B14F-4D97-AF65-F5344CB8AC3E}">
        <p14:creationId xmlns:p14="http://schemas.microsoft.com/office/powerpoint/2010/main" val="1641548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293B94-0F97-49AE-918C-9E32BE60CB35}" type="datetime2">
              <a:rPr lang="en-GB" smtClean="0"/>
              <a:t>Tuesday, 28 November 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53659C-20AD-4124-8768-5B71D7B39741}" type="slidenum">
              <a:rPr lang="en-GB" smtClean="0"/>
              <a:t>‹#›</a:t>
            </a:fld>
            <a:endParaRPr lang="en-GB"/>
          </a:p>
        </p:txBody>
      </p:sp>
    </p:spTree>
    <p:extLst>
      <p:ext uri="{BB962C8B-B14F-4D97-AF65-F5344CB8AC3E}">
        <p14:creationId xmlns:p14="http://schemas.microsoft.com/office/powerpoint/2010/main" val="2951393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DE224CB3-806F-44E3-B1AA-4274511D30BE}" type="datetimeFigureOut">
              <a:rPr lang="en-GB" smtClean="0"/>
              <a:t>28/11/2023</a:t>
            </a:fld>
            <a:endParaRPr lang="en-GB"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GB"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03670521-1A8D-492E-9329-ABD1E52EA965}" type="slidenum">
              <a:rPr lang="en-GB" smtClean="0"/>
              <a:t>‹#›</a:t>
            </a:fld>
            <a:endParaRPr lang="en-GB"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9890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859974" y="94962"/>
            <a:ext cx="7169726" cy="1325563"/>
          </a:xfrm>
        </p:spPr>
        <p:txBody>
          <a:bodyPr/>
          <a:lstStyle>
            <a:lvl1pPr>
              <a:defRPr b="1">
                <a:ln>
                  <a:solidFill>
                    <a:schemeClr val="tx1"/>
                  </a:solidFill>
                </a:ln>
                <a:solidFill>
                  <a:schemeClr val="bg1"/>
                </a:solidFill>
                <a:effectLst>
                  <a:outerShdw blurRad="38100" dist="38100" dir="2700000" algn="tl">
                    <a:srgbClr val="000000">
                      <a:alpha val="43137"/>
                    </a:srgbClr>
                  </a:outerShdw>
                </a:effectLst>
                <a:latin typeface="Tw Cen MT" panose="020B0602020104020603" pitchFamily="34" charset="0"/>
              </a:defRPr>
            </a:lvl1pPr>
          </a:lstStyle>
          <a:p>
            <a:r>
              <a:rPr lang="en-US" dirty="0"/>
              <a:t>Click to edit Master title style</a:t>
            </a:r>
          </a:p>
        </p:txBody>
      </p:sp>
      <p:sp>
        <p:nvSpPr>
          <p:cNvPr id="3" name="Content Placeholder 2"/>
          <p:cNvSpPr>
            <a:spLocks noGrp="1"/>
          </p:cNvSpPr>
          <p:nvPr>
            <p:ph idx="1"/>
          </p:nvPr>
        </p:nvSpPr>
        <p:spPr>
          <a:xfrm>
            <a:off x="1859973" y="1515486"/>
            <a:ext cx="7169726" cy="5205989"/>
          </a:xfrm>
          <a:solidFill>
            <a:srgbClr val="000000">
              <a:alpha val="20000"/>
            </a:srgbClr>
          </a:solidFill>
        </p:spPr>
        <p:txBody>
          <a:bodyPr/>
          <a:lstStyle>
            <a:lvl1pPr>
              <a:defRPr b="1">
                <a:ln w="3175">
                  <a:solidFill>
                    <a:schemeClr val="tx1"/>
                  </a:solidFill>
                </a:ln>
                <a:solidFill>
                  <a:schemeClr val="bg1"/>
                </a:solidFill>
                <a:effectLst>
                  <a:outerShdw blurRad="38100" dist="38100" dir="2700000" algn="tl">
                    <a:srgbClr val="000000">
                      <a:alpha val="43137"/>
                    </a:srgbClr>
                  </a:outerShdw>
                </a:effectLst>
                <a:latin typeface="Tw Cen MT" panose="020B0602020104020603" pitchFamily="34" charset="0"/>
              </a:defRPr>
            </a:lvl1pPr>
            <a:lvl2pPr>
              <a:defRPr b="1">
                <a:ln w="3175">
                  <a:solidFill>
                    <a:schemeClr val="tx1"/>
                  </a:solidFill>
                </a:ln>
                <a:solidFill>
                  <a:schemeClr val="bg1"/>
                </a:solidFill>
                <a:effectLst>
                  <a:outerShdw blurRad="38100" dist="38100" dir="2700000" algn="tl">
                    <a:srgbClr val="000000">
                      <a:alpha val="43137"/>
                    </a:srgbClr>
                  </a:outerShdw>
                </a:effectLst>
                <a:latin typeface="Tw Cen MT" panose="020B0602020104020603" pitchFamily="34" charset="0"/>
              </a:defRPr>
            </a:lvl2pPr>
            <a:lvl3pPr>
              <a:defRPr b="1">
                <a:ln w="3175">
                  <a:solidFill>
                    <a:schemeClr val="tx1"/>
                  </a:solidFill>
                </a:ln>
                <a:solidFill>
                  <a:schemeClr val="bg1"/>
                </a:solidFill>
                <a:effectLst>
                  <a:outerShdw blurRad="38100" dist="38100" dir="2700000" algn="tl">
                    <a:srgbClr val="000000">
                      <a:alpha val="43137"/>
                    </a:srgbClr>
                  </a:outerShdw>
                </a:effectLst>
                <a:latin typeface="Tw Cen MT" panose="020B0602020104020603" pitchFamily="34" charset="0"/>
              </a:defRPr>
            </a:lvl3pPr>
            <a:lvl4pPr>
              <a:defRPr b="1">
                <a:ln w="3175">
                  <a:solidFill>
                    <a:schemeClr val="tx1"/>
                  </a:solidFill>
                </a:ln>
                <a:solidFill>
                  <a:schemeClr val="bg1"/>
                </a:solidFill>
                <a:effectLst>
                  <a:outerShdw blurRad="38100" dist="38100" dir="2700000" algn="tl">
                    <a:srgbClr val="000000">
                      <a:alpha val="43137"/>
                    </a:srgbClr>
                  </a:outerShdw>
                </a:effectLst>
                <a:latin typeface="Tw Cen MT" panose="020B0602020104020603" pitchFamily="34" charset="0"/>
              </a:defRPr>
            </a:lvl4pPr>
            <a:lvl5pPr>
              <a:defRPr b="1">
                <a:ln w="3175">
                  <a:solidFill>
                    <a:schemeClr val="tx1"/>
                  </a:solidFill>
                </a:ln>
                <a:solidFill>
                  <a:schemeClr val="bg1"/>
                </a:solidFill>
                <a:effectLst>
                  <a:outerShdw blurRad="38100" dist="38100" dir="2700000" algn="tl">
                    <a:srgbClr val="000000">
                      <a:alpha val="43137"/>
                    </a:srgbClr>
                  </a:outerShdw>
                </a:effectLst>
                <a:latin typeface="Tw Cen MT" panose="020B06020201040206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1730916" y="0"/>
            <a:ext cx="1731" cy="6858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598" y="5778934"/>
            <a:ext cx="789549" cy="942541"/>
          </a:xfrm>
          <a:prstGeom prst="rect">
            <a:avLst/>
          </a:prstGeom>
        </p:spPr>
      </p:pic>
      <p:pic>
        <p:nvPicPr>
          <p:cNvPr id="1026" name="Picture 2" descr="Image preview">
            <a:extLst>
              <a:ext uri="{FF2B5EF4-FFF2-40B4-BE49-F238E27FC236}">
                <a16:creationId xmlns:a16="http://schemas.microsoft.com/office/drawing/2014/main" id="{A8AB9ABA-39E8-4684-AB91-3F2CD912A29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5058" y="94962"/>
            <a:ext cx="1325563"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4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tmplLst>
          <p:tmpl>
            <p:tnLst>
              <p:par>
                <p:cTn presetID="14" presetClass="entr" presetSubtype="1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 lvl="1">
            <p:tnLst>
              <p:par>
                <p:cTn presetID="14" presetClass="entr" presetSubtype="1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 lvl="2">
            <p:tnLst>
              <p:par>
                <p:cTn presetID="14" presetClass="entr" presetSubtype="1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 lvl="3">
            <p:tnLst>
              <p:par>
                <p:cTn presetID="14" presetClass="entr" presetSubtype="1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 lvl="4">
            <p:tnLst>
              <p:par>
                <p:cTn presetID="14" presetClass="entr" presetSubtype="1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 lvl="5">
            <p:tnLst>
              <p:par>
                <p:cTn presetID="14" presetClass="entr" presetSubtype="1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7E8B67-EEEC-466B-9921-258B9796DE40}" type="datetime2">
              <a:rPr lang="en-GB" smtClean="0"/>
              <a:t>Tuesday, 28 November 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53659C-20AD-4124-8768-5B71D7B39741}" type="slidenum">
              <a:rPr lang="en-GB" smtClean="0"/>
              <a:t>‹#›</a:t>
            </a:fld>
            <a:endParaRPr lang="en-GB"/>
          </a:p>
        </p:txBody>
      </p:sp>
    </p:spTree>
    <p:extLst>
      <p:ext uri="{BB962C8B-B14F-4D97-AF65-F5344CB8AC3E}">
        <p14:creationId xmlns:p14="http://schemas.microsoft.com/office/powerpoint/2010/main" val="2633954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62559B-5391-4F8F-8613-A525FF55D384}" type="datetime2">
              <a:rPr lang="en-GB" smtClean="0"/>
              <a:t>Tuesday, 28 November 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53659C-20AD-4124-8768-5B71D7B39741}" type="slidenum">
              <a:rPr lang="en-GB" smtClean="0"/>
              <a:t>‹#›</a:t>
            </a:fld>
            <a:endParaRPr lang="en-GB"/>
          </a:p>
        </p:txBody>
      </p:sp>
    </p:spTree>
    <p:extLst>
      <p:ext uri="{BB962C8B-B14F-4D97-AF65-F5344CB8AC3E}">
        <p14:creationId xmlns:p14="http://schemas.microsoft.com/office/powerpoint/2010/main" val="3822912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1D834E-F9EB-4CE8-9893-2ACD69461BFD}" type="datetime2">
              <a:rPr lang="en-GB" smtClean="0"/>
              <a:t>Tuesday, 28 November 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153659C-20AD-4124-8768-5B71D7B39741}" type="slidenum">
              <a:rPr lang="en-GB" smtClean="0"/>
              <a:t>‹#›</a:t>
            </a:fld>
            <a:endParaRPr lang="en-GB"/>
          </a:p>
        </p:txBody>
      </p:sp>
    </p:spTree>
    <p:extLst>
      <p:ext uri="{BB962C8B-B14F-4D97-AF65-F5344CB8AC3E}">
        <p14:creationId xmlns:p14="http://schemas.microsoft.com/office/powerpoint/2010/main" val="2993979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7D0B0E-1FBF-4CBC-984C-D27946002978}" type="datetime2">
              <a:rPr lang="en-GB" smtClean="0"/>
              <a:t>Tuesday, 28 November 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153659C-20AD-4124-8768-5B71D7B39741}" type="slidenum">
              <a:rPr lang="en-GB" smtClean="0"/>
              <a:t>‹#›</a:t>
            </a:fld>
            <a:endParaRPr lang="en-GB"/>
          </a:p>
        </p:txBody>
      </p:sp>
    </p:spTree>
    <p:extLst>
      <p:ext uri="{BB962C8B-B14F-4D97-AF65-F5344CB8AC3E}">
        <p14:creationId xmlns:p14="http://schemas.microsoft.com/office/powerpoint/2010/main" val="144911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71EDB0-4CCB-4D69-80A8-4E3A1672B1CE}" type="datetime2">
              <a:rPr lang="en-GB" smtClean="0"/>
              <a:t>Tuesday, 28 November 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153659C-20AD-4124-8768-5B71D7B39741}" type="slidenum">
              <a:rPr lang="en-GB" smtClean="0"/>
              <a:t>‹#›</a:t>
            </a:fld>
            <a:endParaRPr lang="en-GB"/>
          </a:p>
        </p:txBody>
      </p:sp>
    </p:spTree>
    <p:extLst>
      <p:ext uri="{BB962C8B-B14F-4D97-AF65-F5344CB8AC3E}">
        <p14:creationId xmlns:p14="http://schemas.microsoft.com/office/powerpoint/2010/main" val="2212071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6633232-F7AC-43A8-91B9-0916FA108D61}" type="datetime2">
              <a:rPr lang="en-GB" smtClean="0"/>
              <a:t>Tuesday, 28 November 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53659C-20AD-4124-8768-5B71D7B39741}" type="slidenum">
              <a:rPr lang="en-GB" smtClean="0"/>
              <a:t>‹#›</a:t>
            </a:fld>
            <a:endParaRPr lang="en-GB"/>
          </a:p>
        </p:txBody>
      </p:sp>
    </p:spTree>
    <p:extLst>
      <p:ext uri="{BB962C8B-B14F-4D97-AF65-F5344CB8AC3E}">
        <p14:creationId xmlns:p14="http://schemas.microsoft.com/office/powerpoint/2010/main" val="1422995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282CF0-0B5C-4D32-9FE1-39450E203B4A}" type="datetime2">
              <a:rPr lang="en-GB" smtClean="0"/>
              <a:t>Tuesday, 28 November 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53659C-20AD-4124-8768-5B71D7B39741}" type="slidenum">
              <a:rPr lang="en-GB" smtClean="0"/>
              <a:t>‹#›</a:t>
            </a:fld>
            <a:endParaRPr lang="en-GB"/>
          </a:p>
        </p:txBody>
      </p:sp>
    </p:spTree>
    <p:extLst>
      <p:ext uri="{BB962C8B-B14F-4D97-AF65-F5344CB8AC3E}">
        <p14:creationId xmlns:p14="http://schemas.microsoft.com/office/powerpoint/2010/main" val="4166069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46132-27D0-4345-A301-295051D82656}" type="datetime2">
              <a:rPr lang="en-GB" smtClean="0"/>
              <a:t>Tuesday, 28 November 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53659C-20AD-4124-8768-5B71D7B39741}" type="slidenum">
              <a:rPr lang="en-GB" smtClean="0"/>
              <a:t>‹#›</a:t>
            </a:fld>
            <a:endParaRPr lang="en-GB"/>
          </a:p>
        </p:txBody>
      </p:sp>
    </p:spTree>
    <p:extLst>
      <p:ext uri="{BB962C8B-B14F-4D97-AF65-F5344CB8AC3E}">
        <p14:creationId xmlns:p14="http://schemas.microsoft.com/office/powerpoint/2010/main" val="3230154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mailto:kmcguire@byrchall.wigan.sch.uk" TargetMode="Externa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preview">
            <a:extLst>
              <a:ext uri="{FF2B5EF4-FFF2-40B4-BE49-F238E27FC236}">
                <a16:creationId xmlns:a16="http://schemas.microsoft.com/office/drawing/2014/main" id="{07225213-C98B-4D9B-A3FD-4A428F831E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6378" y="106532"/>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331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2F6D2-E295-4809-8637-792136D26FF4}"/>
              </a:ext>
            </a:extLst>
          </p:cNvPr>
          <p:cNvSpPr>
            <a:spLocks noGrp="1"/>
          </p:cNvSpPr>
          <p:nvPr>
            <p:ph type="title"/>
          </p:nvPr>
        </p:nvSpPr>
        <p:spPr/>
        <p:txBody>
          <a:bodyPr/>
          <a:lstStyle/>
          <a:p>
            <a:pPr algn="ctr"/>
            <a:r>
              <a:rPr lang="en-GB" dirty="0">
                <a:solidFill>
                  <a:srgbClr val="FFFF00"/>
                </a:solidFill>
              </a:rPr>
              <a:t>Hear it direct from Business Students…</a:t>
            </a:r>
          </a:p>
        </p:txBody>
      </p:sp>
      <p:sp>
        <p:nvSpPr>
          <p:cNvPr id="3" name="Content Placeholder 2">
            <a:extLst>
              <a:ext uri="{FF2B5EF4-FFF2-40B4-BE49-F238E27FC236}">
                <a16:creationId xmlns:a16="http://schemas.microsoft.com/office/drawing/2014/main" id="{45BCB49A-DA3A-4DFC-86BB-9139D09BDCF6}"/>
              </a:ext>
            </a:extLst>
          </p:cNvPr>
          <p:cNvSpPr>
            <a:spLocks noGrp="1"/>
          </p:cNvSpPr>
          <p:nvPr>
            <p:ph idx="1"/>
          </p:nvPr>
        </p:nvSpPr>
        <p:spPr/>
        <p:txBody>
          <a:bodyPr/>
          <a:lstStyle/>
          <a:p>
            <a:pPr marL="0" indent="0">
              <a:buNone/>
            </a:pPr>
            <a:r>
              <a:rPr lang="en-GB" dirty="0"/>
              <a:t>Our Business Ambassadors this year are Lexi and </a:t>
            </a:r>
            <a:r>
              <a:rPr lang="en-GB" dirty="0" err="1"/>
              <a:t>Paigan</a:t>
            </a:r>
            <a:r>
              <a:rPr lang="en-GB" dirty="0"/>
              <a:t>!</a:t>
            </a:r>
          </a:p>
          <a:p>
            <a:pPr marL="0" indent="0">
              <a:buNone/>
            </a:pPr>
            <a:r>
              <a:rPr lang="en-GB" dirty="0"/>
              <a:t>Feel free to arrange a meet up with them via Mrs McGuire if you want to speak to current Business students!</a:t>
            </a:r>
          </a:p>
        </p:txBody>
      </p:sp>
      <p:pic>
        <p:nvPicPr>
          <p:cNvPr id="4" name="Picture 3">
            <a:extLst>
              <a:ext uri="{FF2B5EF4-FFF2-40B4-BE49-F238E27FC236}">
                <a16:creationId xmlns:a16="http://schemas.microsoft.com/office/drawing/2014/main" id="{40929D33-733C-4C56-9218-80F0D8816ABB}"/>
              </a:ext>
            </a:extLst>
          </p:cNvPr>
          <p:cNvPicPr>
            <a:picLocks noChangeAspect="1"/>
          </p:cNvPicPr>
          <p:nvPr/>
        </p:nvPicPr>
        <p:blipFill rotWithShape="1">
          <a:blip r:embed="rId2"/>
          <a:srcRect l="25339" t="41499" r="40194" b="15696"/>
          <a:stretch/>
        </p:blipFill>
        <p:spPr>
          <a:xfrm>
            <a:off x="2517556" y="3878783"/>
            <a:ext cx="2618278" cy="2201663"/>
          </a:xfrm>
          <a:prstGeom prst="rect">
            <a:avLst/>
          </a:prstGeom>
        </p:spPr>
      </p:pic>
      <p:pic>
        <p:nvPicPr>
          <p:cNvPr id="6" name="Picture 5">
            <a:extLst>
              <a:ext uri="{FF2B5EF4-FFF2-40B4-BE49-F238E27FC236}">
                <a16:creationId xmlns:a16="http://schemas.microsoft.com/office/drawing/2014/main" id="{34A8832C-64EA-48F7-A0F6-1C4E6D214640}"/>
              </a:ext>
            </a:extLst>
          </p:cNvPr>
          <p:cNvPicPr>
            <a:picLocks noChangeAspect="1"/>
          </p:cNvPicPr>
          <p:nvPr/>
        </p:nvPicPr>
        <p:blipFill rotWithShape="1">
          <a:blip r:embed="rId3"/>
          <a:srcRect l="28026" t="32415" r="43126" b="24250"/>
          <a:stretch/>
        </p:blipFill>
        <p:spPr>
          <a:xfrm>
            <a:off x="5135834" y="3868024"/>
            <a:ext cx="2618278" cy="2212422"/>
          </a:xfrm>
          <a:prstGeom prst="rect">
            <a:avLst/>
          </a:prstGeom>
        </p:spPr>
      </p:pic>
    </p:spTree>
    <p:extLst>
      <p:ext uri="{BB962C8B-B14F-4D97-AF65-F5344CB8AC3E}">
        <p14:creationId xmlns:p14="http://schemas.microsoft.com/office/powerpoint/2010/main" val="2574632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solidFill>
                  <a:srgbClr val="FFFF00"/>
                </a:solidFill>
              </a:rPr>
              <a:t>EXTRA CURRICULAR CLUBS (1)</a:t>
            </a:r>
          </a:p>
        </p:txBody>
      </p:sp>
      <p:sp>
        <p:nvSpPr>
          <p:cNvPr id="3" name="Content Placeholder 2"/>
          <p:cNvSpPr>
            <a:spLocks noGrp="1"/>
          </p:cNvSpPr>
          <p:nvPr>
            <p:ph idx="1"/>
          </p:nvPr>
        </p:nvSpPr>
        <p:spPr/>
        <p:txBody>
          <a:bodyPr>
            <a:normAutofit fontScale="92500" lnSpcReduction="20000"/>
          </a:bodyPr>
          <a:lstStyle/>
          <a:p>
            <a:pPr algn="just">
              <a:buClr>
                <a:srgbClr val="FF0000"/>
              </a:buClr>
            </a:pPr>
            <a:r>
              <a:rPr lang="en-GB" b="1" u="sng" dirty="0">
                <a:solidFill>
                  <a:srgbClr val="FFFF00"/>
                </a:solidFill>
                <a:effectLst/>
              </a:rPr>
              <a:t>Hama Beading club – </a:t>
            </a:r>
            <a:r>
              <a:rPr lang="en-GB" dirty="0">
                <a:effectLst/>
              </a:rPr>
              <a:t>One lunchtime a week students create a variety of key rings, coasters, badges, jewellery and door signs made from Hama Beads. Students learn how to carry out basic market research and produce products in line with customer demand. Products are sold to raise money for a variety of charities.</a:t>
            </a:r>
          </a:p>
          <a:p>
            <a:pPr algn="just">
              <a:buClr>
                <a:srgbClr val="FF0000"/>
              </a:buClr>
            </a:pPr>
            <a:r>
              <a:rPr lang="en-GB" b="1" u="sng" dirty="0">
                <a:solidFill>
                  <a:srgbClr val="FFFF00"/>
                </a:solidFill>
                <a:effectLst/>
              </a:rPr>
              <a:t>Make Your Mark with a Tenner </a:t>
            </a:r>
            <a:r>
              <a:rPr lang="en-GB" dirty="0">
                <a:effectLst/>
              </a:rPr>
              <a:t>– This is a national competition whereby students who participate each receive £!0 funding. Students have one month working either on their own or in small teams to turn their £10 into as much money as possible. The original £10 must be returned and 50% of profits made donated to the schools charity. The remaining 50% of profit can be kept by students.</a:t>
            </a:r>
          </a:p>
        </p:txBody>
      </p:sp>
      <p:pic>
        <p:nvPicPr>
          <p:cNvPr id="3074" name="Picture 2" descr="http://img00.deviantart.net/65aa/i/2010/098/a/3/hama_bead_super_mario_by_marivil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998" y="2085270"/>
            <a:ext cx="1763189" cy="98738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durhamchristianpartnership.org.uk/wp-content/uploads/2012/09/ten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98" y="4279037"/>
            <a:ext cx="1848721" cy="987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994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solidFill>
                  <a:srgbClr val="FFFF00"/>
                </a:solidFill>
              </a:rPr>
              <a:t>EXTRA CURRICULAR CLUBS (2)</a:t>
            </a:r>
          </a:p>
        </p:txBody>
      </p:sp>
      <p:sp>
        <p:nvSpPr>
          <p:cNvPr id="3" name="Content Placeholder 2"/>
          <p:cNvSpPr>
            <a:spLocks noGrp="1"/>
          </p:cNvSpPr>
          <p:nvPr>
            <p:ph idx="1"/>
          </p:nvPr>
        </p:nvSpPr>
        <p:spPr/>
        <p:txBody>
          <a:bodyPr>
            <a:normAutofit fontScale="77500" lnSpcReduction="20000"/>
          </a:bodyPr>
          <a:lstStyle/>
          <a:p>
            <a:pPr algn="just">
              <a:buClr>
                <a:srgbClr val="FF0000"/>
              </a:buClr>
            </a:pPr>
            <a:r>
              <a:rPr lang="en-GB" b="1" u="sng" dirty="0">
                <a:solidFill>
                  <a:srgbClr val="FFFF00"/>
                </a:solidFill>
                <a:effectLst/>
              </a:rPr>
              <a:t>Peter Jones National Challenge </a:t>
            </a:r>
            <a:r>
              <a:rPr lang="en-GB" b="1" u="sng" dirty="0">
                <a:solidFill>
                  <a:srgbClr val="FF0000"/>
                </a:solidFill>
                <a:effectLst/>
              </a:rPr>
              <a:t>– </a:t>
            </a:r>
            <a:r>
              <a:rPr lang="en-GB" dirty="0">
                <a:effectLst/>
              </a:rPr>
              <a:t>students work in small teams to set up their own mini business during the Autumn term. Teams must put together an initial business plan and submit their plan online prior to funding being awarded. Teams keep an online blog of the products and profit margins with a regional winner in each area for most profit made.</a:t>
            </a:r>
          </a:p>
          <a:p>
            <a:pPr algn="just">
              <a:buClr>
                <a:srgbClr val="FF0000"/>
              </a:buClr>
            </a:pPr>
            <a:r>
              <a:rPr lang="en-GB" b="1" u="sng" dirty="0">
                <a:solidFill>
                  <a:srgbClr val="FFFF00"/>
                </a:solidFill>
                <a:effectLst/>
              </a:rPr>
              <a:t>Barclays Bank Money Hero’s competition </a:t>
            </a:r>
            <a:r>
              <a:rPr lang="en-GB" dirty="0">
                <a:solidFill>
                  <a:srgbClr val="FFFF00"/>
                </a:solidFill>
                <a:effectLst/>
              </a:rPr>
              <a:t>– </a:t>
            </a:r>
            <a:r>
              <a:rPr lang="en-GB" dirty="0">
                <a:effectLst/>
              </a:rPr>
              <a:t>the school participates in the annual money hero’s challenge which involves coming up with an initiative to encourage young people to save money rather than spend. In 2012 Byrchall students came in first place and won £3000 which was invested into new technologies within the school.</a:t>
            </a:r>
          </a:p>
          <a:p>
            <a:pPr algn="just">
              <a:buClr>
                <a:srgbClr val="FF0000"/>
              </a:buClr>
            </a:pPr>
            <a:r>
              <a:rPr lang="en-GB" b="1" u="sng" dirty="0">
                <a:solidFill>
                  <a:srgbClr val="FFFF00"/>
                </a:solidFill>
                <a:effectLst/>
              </a:rPr>
              <a:t>Papworth Trust Charity programme – </a:t>
            </a:r>
            <a:r>
              <a:rPr lang="en-GB" dirty="0">
                <a:effectLst/>
              </a:rPr>
              <a:t>the business and enterprise department regularly participates in fundraising events. In 2014/15 students set up their own mini businesses selling a variety of personalised gifts including letters from Father Christmas, Reindeer dust and photo calendars and key rings and raised £760 for the charity.</a:t>
            </a:r>
          </a:p>
          <a:p>
            <a:pPr algn="just"/>
            <a:endParaRPr lang="en-GB" dirty="0">
              <a:latin typeface="Comic Sans MS" pitchFamily="66" charset="0"/>
            </a:endParaRPr>
          </a:p>
        </p:txBody>
      </p:sp>
      <p:pic>
        <p:nvPicPr>
          <p:cNvPr id="4098" name="Picture 2" descr="http://i.telegraph.co.uk/multimedia/archive/01972/PeterJones3_1972327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460624">
            <a:off x="315258" y="2243391"/>
            <a:ext cx="1544715" cy="967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411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50E7A-CDDC-4ED2-B03E-A2EEFA13F1D6}"/>
              </a:ext>
            </a:extLst>
          </p:cNvPr>
          <p:cNvSpPr>
            <a:spLocks noGrp="1"/>
          </p:cNvSpPr>
          <p:nvPr>
            <p:ph type="title"/>
          </p:nvPr>
        </p:nvSpPr>
        <p:spPr/>
        <p:txBody>
          <a:bodyPr/>
          <a:lstStyle/>
          <a:p>
            <a:pPr algn="ctr"/>
            <a:r>
              <a:rPr lang="en-GB" dirty="0">
                <a:solidFill>
                  <a:srgbClr val="FFFF00"/>
                </a:solidFill>
              </a:rPr>
              <a:t>Parent questions</a:t>
            </a:r>
          </a:p>
        </p:txBody>
      </p:sp>
      <p:sp>
        <p:nvSpPr>
          <p:cNvPr id="3" name="Content Placeholder 2">
            <a:extLst>
              <a:ext uri="{FF2B5EF4-FFF2-40B4-BE49-F238E27FC236}">
                <a16:creationId xmlns:a16="http://schemas.microsoft.com/office/drawing/2014/main" id="{CD30022C-95CF-457C-A664-D96665DAF2ED}"/>
              </a:ext>
            </a:extLst>
          </p:cNvPr>
          <p:cNvSpPr>
            <a:spLocks noGrp="1"/>
          </p:cNvSpPr>
          <p:nvPr>
            <p:ph idx="1"/>
          </p:nvPr>
        </p:nvSpPr>
        <p:spPr/>
        <p:txBody>
          <a:bodyPr/>
          <a:lstStyle/>
          <a:p>
            <a:r>
              <a:rPr lang="en-GB" dirty="0"/>
              <a:t>E-mail:  </a:t>
            </a:r>
            <a:r>
              <a:rPr lang="en-GB" dirty="0">
                <a:hlinkClick r:id="rId2"/>
              </a:rPr>
              <a:t>kmcguire@byrchall.wigan.sch.uk</a:t>
            </a:r>
            <a:r>
              <a:rPr lang="en-GB" dirty="0"/>
              <a:t> </a:t>
            </a:r>
          </a:p>
        </p:txBody>
      </p:sp>
      <p:pic>
        <p:nvPicPr>
          <p:cNvPr id="4" name="Picture 3" descr="A group of people posing for the camera&#10;&#10;Description automatically generated">
            <a:extLst>
              <a:ext uri="{FF2B5EF4-FFF2-40B4-BE49-F238E27FC236}">
                <a16:creationId xmlns:a16="http://schemas.microsoft.com/office/drawing/2014/main" id="{F12420E0-B7B8-4434-931B-696D218BF8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81"/>
          <a:stretch/>
        </p:blipFill>
        <p:spPr>
          <a:xfrm rot="21082619">
            <a:off x="720363" y="2665321"/>
            <a:ext cx="3223245" cy="2171053"/>
          </a:xfrm>
          <a:prstGeom prst="rect">
            <a:avLst/>
          </a:prstGeom>
        </p:spPr>
      </p:pic>
      <p:pic>
        <p:nvPicPr>
          <p:cNvPr id="5" name="Picture 4" descr="A person wearing a suit and tie&#10;&#10;Description automatically generated">
            <a:extLst>
              <a:ext uri="{FF2B5EF4-FFF2-40B4-BE49-F238E27FC236}">
                <a16:creationId xmlns:a16="http://schemas.microsoft.com/office/drawing/2014/main" id="{ABE23AB6-3EA7-4868-9EFF-B17708C8AD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01466">
            <a:off x="5300968" y="2468528"/>
            <a:ext cx="3237724" cy="2564638"/>
          </a:xfrm>
          <a:prstGeom prst="rect">
            <a:avLst/>
          </a:prstGeom>
        </p:spPr>
      </p:pic>
    </p:spTree>
    <p:extLst>
      <p:ext uri="{BB962C8B-B14F-4D97-AF65-F5344CB8AC3E}">
        <p14:creationId xmlns:p14="http://schemas.microsoft.com/office/powerpoint/2010/main" val="1901811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CEBCD-87B7-4BB4-915A-6EA129148717}"/>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1C5AC172-C7D0-47AC-858E-9C70CECA50DF}"/>
              </a:ext>
            </a:extLst>
          </p:cNvPr>
          <p:cNvSpPr>
            <a:spLocks noGrp="1"/>
          </p:cNvSpPr>
          <p:nvPr>
            <p:ph type="subTitle" idx="1"/>
          </p:nvPr>
        </p:nvSpPr>
        <p:spPr/>
        <p:txBody>
          <a:bodyPr/>
          <a:lstStyle/>
          <a:p>
            <a:endParaRPr lang="en-GB"/>
          </a:p>
        </p:txBody>
      </p:sp>
      <p:pic>
        <p:nvPicPr>
          <p:cNvPr id="4" name="Picture 3" descr="A group of people standing in front of a store&#10;&#10;Description automatically generated">
            <a:extLst>
              <a:ext uri="{FF2B5EF4-FFF2-40B4-BE49-F238E27FC236}">
                <a16:creationId xmlns:a16="http://schemas.microsoft.com/office/drawing/2014/main" id="{45D279FF-7A4F-4DA3-9B19-8E8518B589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2877"/>
            <a:ext cx="4231975" cy="2543535"/>
          </a:xfrm>
          <a:prstGeom prst="rect">
            <a:avLst/>
          </a:prstGeom>
        </p:spPr>
      </p:pic>
      <p:pic>
        <p:nvPicPr>
          <p:cNvPr id="7" name="Picture 6" descr="A person sitting on a table&#10;&#10;Description automatically generated">
            <a:extLst>
              <a:ext uri="{FF2B5EF4-FFF2-40B4-BE49-F238E27FC236}">
                <a16:creationId xmlns:a16="http://schemas.microsoft.com/office/drawing/2014/main" id="{AB536FB5-F83C-44FC-B92A-C8AE4F1BDE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2106" y="4149080"/>
            <a:ext cx="3611893" cy="2708920"/>
          </a:xfrm>
          <a:prstGeom prst="rect">
            <a:avLst/>
          </a:prstGeom>
        </p:spPr>
      </p:pic>
      <p:pic>
        <p:nvPicPr>
          <p:cNvPr id="9" name="Picture 8" descr="A group of people posing for the camera&#10;&#10;Description automatically generated">
            <a:extLst>
              <a:ext uri="{FF2B5EF4-FFF2-40B4-BE49-F238E27FC236}">
                <a16:creationId xmlns:a16="http://schemas.microsoft.com/office/drawing/2014/main" id="{B937CB08-2563-4F6B-A54D-DBD7E563FEF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281"/>
          <a:stretch/>
        </p:blipFill>
        <p:spPr>
          <a:xfrm>
            <a:off x="-19397" y="0"/>
            <a:ext cx="4916324" cy="2927822"/>
          </a:xfrm>
          <a:prstGeom prst="rect">
            <a:avLst/>
          </a:prstGeom>
        </p:spPr>
      </p:pic>
      <p:pic>
        <p:nvPicPr>
          <p:cNvPr id="13" name="Picture 12" descr="A person wearing a suit and tie&#10;&#10;Description automatically generated">
            <a:extLst>
              <a:ext uri="{FF2B5EF4-FFF2-40B4-BE49-F238E27FC236}">
                <a16:creationId xmlns:a16="http://schemas.microsoft.com/office/drawing/2014/main" id="{23FE5C85-EA6C-4D24-9831-84CC4105A2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046" y="2002533"/>
            <a:ext cx="3419873" cy="2708920"/>
          </a:xfrm>
          <a:prstGeom prst="rect">
            <a:avLst/>
          </a:prstGeom>
        </p:spPr>
      </p:pic>
      <p:pic>
        <p:nvPicPr>
          <p:cNvPr id="17" name="Picture 16" descr="A group of people standing around a table&#10;&#10;Description automatically generated">
            <a:extLst>
              <a:ext uri="{FF2B5EF4-FFF2-40B4-BE49-F238E27FC236}">
                <a16:creationId xmlns:a16="http://schemas.microsoft.com/office/drawing/2014/main" id="{25A6B925-379B-40AC-8E4E-6E133EB9AE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549188"/>
            <a:ext cx="3078415" cy="2308811"/>
          </a:xfrm>
          <a:prstGeom prst="rect">
            <a:avLst/>
          </a:prstGeom>
        </p:spPr>
      </p:pic>
      <p:pic>
        <p:nvPicPr>
          <p:cNvPr id="19" name="Picture 18" descr="A group of people sitting posing for the camera&#10;&#10;Description automatically generated">
            <a:extLst>
              <a:ext uri="{FF2B5EF4-FFF2-40B4-BE49-F238E27FC236}">
                <a16:creationId xmlns:a16="http://schemas.microsoft.com/office/drawing/2014/main" id="{16A8A9EA-DB25-4CF6-A8F8-D3D895C4E01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52386" y="2005654"/>
            <a:ext cx="3203848" cy="2543535"/>
          </a:xfrm>
          <a:prstGeom prst="rect">
            <a:avLst/>
          </a:prstGeom>
        </p:spPr>
      </p:pic>
      <p:pic>
        <p:nvPicPr>
          <p:cNvPr id="21" name="Picture 20" descr="A group of people posing for the camera&#10;&#10;Description automatically generated">
            <a:extLst>
              <a:ext uri="{FF2B5EF4-FFF2-40B4-BE49-F238E27FC236}">
                <a16:creationId xmlns:a16="http://schemas.microsoft.com/office/drawing/2014/main" id="{D5A8CA64-F66A-4E68-BF76-E3A24BE9FA8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42951" y="4451084"/>
            <a:ext cx="3022636" cy="2402886"/>
          </a:xfrm>
          <a:prstGeom prst="rect">
            <a:avLst/>
          </a:prstGeom>
        </p:spPr>
      </p:pic>
      <p:pic>
        <p:nvPicPr>
          <p:cNvPr id="5" name="Content Placeholder 4" descr="A person standing in front of a store&#10;&#10;Description automatically generated">
            <a:extLst>
              <a:ext uri="{FF2B5EF4-FFF2-40B4-BE49-F238E27FC236}">
                <a16:creationId xmlns:a16="http://schemas.microsoft.com/office/drawing/2014/main" id="{A529537B-79DC-472A-B416-48CBFBDC78A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32106" y="1931785"/>
            <a:ext cx="3596796" cy="2439672"/>
          </a:xfrm>
          <a:prstGeom prst="rect">
            <a:avLst/>
          </a:prstGeom>
        </p:spPr>
      </p:pic>
      <p:sp>
        <p:nvSpPr>
          <p:cNvPr id="50" name="Content Placeholder 2">
            <a:extLst>
              <a:ext uri="{FF2B5EF4-FFF2-40B4-BE49-F238E27FC236}">
                <a16:creationId xmlns:a16="http://schemas.microsoft.com/office/drawing/2014/main" id="{C0EE92A5-2E7A-4F55-9EF5-438480CE0A60}"/>
              </a:ext>
            </a:extLst>
          </p:cNvPr>
          <p:cNvSpPr txBox="1">
            <a:spLocks/>
          </p:cNvSpPr>
          <p:nvPr/>
        </p:nvSpPr>
        <p:spPr>
          <a:xfrm>
            <a:off x="161781" y="3676610"/>
            <a:ext cx="8784975" cy="815158"/>
          </a:xfrm>
          <a:custGeom>
            <a:avLst/>
            <a:gdLst>
              <a:gd name="connsiteX0" fmla="*/ 0 w 8784975"/>
              <a:gd name="connsiteY0" fmla="*/ 0 h 815158"/>
              <a:gd name="connsiteX1" fmla="*/ 409965 w 8784975"/>
              <a:gd name="connsiteY1" fmla="*/ 0 h 815158"/>
              <a:gd name="connsiteX2" fmla="*/ 732081 w 8784975"/>
              <a:gd name="connsiteY2" fmla="*/ 0 h 815158"/>
              <a:gd name="connsiteX3" fmla="*/ 1493446 w 8784975"/>
              <a:gd name="connsiteY3" fmla="*/ 0 h 815158"/>
              <a:gd name="connsiteX4" fmla="*/ 2079111 w 8784975"/>
              <a:gd name="connsiteY4" fmla="*/ 0 h 815158"/>
              <a:gd name="connsiteX5" fmla="*/ 2489076 w 8784975"/>
              <a:gd name="connsiteY5" fmla="*/ 0 h 815158"/>
              <a:gd name="connsiteX6" fmla="*/ 2899042 w 8784975"/>
              <a:gd name="connsiteY6" fmla="*/ 0 h 815158"/>
              <a:gd name="connsiteX7" fmla="*/ 3221158 w 8784975"/>
              <a:gd name="connsiteY7" fmla="*/ 0 h 815158"/>
              <a:gd name="connsiteX8" fmla="*/ 3894672 w 8784975"/>
              <a:gd name="connsiteY8" fmla="*/ 0 h 815158"/>
              <a:gd name="connsiteX9" fmla="*/ 4480337 w 8784975"/>
              <a:gd name="connsiteY9" fmla="*/ 0 h 815158"/>
              <a:gd name="connsiteX10" fmla="*/ 5241702 w 8784975"/>
              <a:gd name="connsiteY10" fmla="*/ 0 h 815158"/>
              <a:gd name="connsiteX11" fmla="*/ 5563818 w 8784975"/>
              <a:gd name="connsiteY11" fmla="*/ 0 h 815158"/>
              <a:gd name="connsiteX12" fmla="*/ 6325182 w 8784975"/>
              <a:gd name="connsiteY12" fmla="*/ 0 h 815158"/>
              <a:gd name="connsiteX13" fmla="*/ 6735147 w 8784975"/>
              <a:gd name="connsiteY13" fmla="*/ 0 h 815158"/>
              <a:gd name="connsiteX14" fmla="*/ 7232963 w 8784975"/>
              <a:gd name="connsiteY14" fmla="*/ 0 h 815158"/>
              <a:gd name="connsiteX15" fmla="*/ 7818628 w 8784975"/>
              <a:gd name="connsiteY15" fmla="*/ 0 h 815158"/>
              <a:gd name="connsiteX16" fmla="*/ 8784975 w 8784975"/>
              <a:gd name="connsiteY16" fmla="*/ 0 h 815158"/>
              <a:gd name="connsiteX17" fmla="*/ 8784975 w 8784975"/>
              <a:gd name="connsiteY17" fmla="*/ 391276 h 815158"/>
              <a:gd name="connsiteX18" fmla="*/ 8784975 w 8784975"/>
              <a:gd name="connsiteY18" fmla="*/ 815158 h 815158"/>
              <a:gd name="connsiteX19" fmla="*/ 8462859 w 8784975"/>
              <a:gd name="connsiteY19" fmla="*/ 815158 h 815158"/>
              <a:gd name="connsiteX20" fmla="*/ 7965044 w 8784975"/>
              <a:gd name="connsiteY20" fmla="*/ 815158 h 815158"/>
              <a:gd name="connsiteX21" fmla="*/ 7291529 w 8784975"/>
              <a:gd name="connsiteY21" fmla="*/ 815158 h 815158"/>
              <a:gd name="connsiteX22" fmla="*/ 6530165 w 8784975"/>
              <a:gd name="connsiteY22" fmla="*/ 815158 h 815158"/>
              <a:gd name="connsiteX23" fmla="*/ 6208049 w 8784975"/>
              <a:gd name="connsiteY23" fmla="*/ 815158 h 815158"/>
              <a:gd name="connsiteX24" fmla="*/ 5446685 w 8784975"/>
              <a:gd name="connsiteY24" fmla="*/ 815158 h 815158"/>
              <a:gd name="connsiteX25" fmla="*/ 5124569 w 8784975"/>
              <a:gd name="connsiteY25" fmla="*/ 815158 h 815158"/>
              <a:gd name="connsiteX26" fmla="*/ 4626754 w 8784975"/>
              <a:gd name="connsiteY26" fmla="*/ 815158 h 815158"/>
              <a:gd name="connsiteX27" fmla="*/ 4041088 w 8784975"/>
              <a:gd name="connsiteY27" fmla="*/ 815158 h 815158"/>
              <a:gd name="connsiteX28" fmla="*/ 3455424 w 8784975"/>
              <a:gd name="connsiteY28" fmla="*/ 815158 h 815158"/>
              <a:gd name="connsiteX29" fmla="*/ 2957608 w 8784975"/>
              <a:gd name="connsiteY29" fmla="*/ 815158 h 815158"/>
              <a:gd name="connsiteX30" fmla="*/ 2547643 w 8784975"/>
              <a:gd name="connsiteY30" fmla="*/ 815158 h 815158"/>
              <a:gd name="connsiteX31" fmla="*/ 1961978 w 8784975"/>
              <a:gd name="connsiteY31" fmla="*/ 815158 h 815158"/>
              <a:gd name="connsiteX32" fmla="*/ 1552012 w 8784975"/>
              <a:gd name="connsiteY32" fmla="*/ 815158 h 815158"/>
              <a:gd name="connsiteX33" fmla="*/ 1054197 w 8784975"/>
              <a:gd name="connsiteY33" fmla="*/ 815158 h 815158"/>
              <a:gd name="connsiteX34" fmla="*/ 644232 w 8784975"/>
              <a:gd name="connsiteY34" fmla="*/ 815158 h 815158"/>
              <a:gd name="connsiteX35" fmla="*/ 0 w 8784975"/>
              <a:gd name="connsiteY35" fmla="*/ 815158 h 815158"/>
              <a:gd name="connsiteX36" fmla="*/ 0 w 8784975"/>
              <a:gd name="connsiteY36" fmla="*/ 423882 h 815158"/>
              <a:gd name="connsiteX37" fmla="*/ 0 w 8784975"/>
              <a:gd name="connsiteY37" fmla="*/ 0 h 81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784975" h="815158" fill="none" extrusionOk="0">
                <a:moveTo>
                  <a:pt x="0" y="0"/>
                </a:moveTo>
                <a:cubicBezTo>
                  <a:pt x="109521" y="-6037"/>
                  <a:pt x="256621" y="31884"/>
                  <a:pt x="409965" y="0"/>
                </a:cubicBezTo>
                <a:cubicBezTo>
                  <a:pt x="563310" y="-31884"/>
                  <a:pt x="664024" y="34271"/>
                  <a:pt x="732081" y="0"/>
                </a:cubicBezTo>
                <a:cubicBezTo>
                  <a:pt x="800138" y="-34271"/>
                  <a:pt x="1297659" y="48048"/>
                  <a:pt x="1493446" y="0"/>
                </a:cubicBezTo>
                <a:cubicBezTo>
                  <a:pt x="1689233" y="-48048"/>
                  <a:pt x="1885925" y="40394"/>
                  <a:pt x="2079111" y="0"/>
                </a:cubicBezTo>
                <a:cubicBezTo>
                  <a:pt x="2272298" y="-40394"/>
                  <a:pt x="2296658" y="43429"/>
                  <a:pt x="2489076" y="0"/>
                </a:cubicBezTo>
                <a:cubicBezTo>
                  <a:pt x="2681495" y="-43429"/>
                  <a:pt x="2776544" y="5003"/>
                  <a:pt x="2899042" y="0"/>
                </a:cubicBezTo>
                <a:cubicBezTo>
                  <a:pt x="3021540" y="-5003"/>
                  <a:pt x="3077450" y="13112"/>
                  <a:pt x="3221158" y="0"/>
                </a:cubicBezTo>
                <a:cubicBezTo>
                  <a:pt x="3364866" y="-13112"/>
                  <a:pt x="3626853" y="43431"/>
                  <a:pt x="3894672" y="0"/>
                </a:cubicBezTo>
                <a:cubicBezTo>
                  <a:pt x="4162491" y="-43431"/>
                  <a:pt x="4252002" y="33859"/>
                  <a:pt x="4480337" y="0"/>
                </a:cubicBezTo>
                <a:cubicBezTo>
                  <a:pt x="4708673" y="-33859"/>
                  <a:pt x="4922179" y="64700"/>
                  <a:pt x="5241702" y="0"/>
                </a:cubicBezTo>
                <a:cubicBezTo>
                  <a:pt x="5561225" y="-64700"/>
                  <a:pt x="5454873" y="7683"/>
                  <a:pt x="5563818" y="0"/>
                </a:cubicBezTo>
                <a:cubicBezTo>
                  <a:pt x="5672763" y="-7683"/>
                  <a:pt x="6006449" y="12043"/>
                  <a:pt x="6325182" y="0"/>
                </a:cubicBezTo>
                <a:cubicBezTo>
                  <a:pt x="6643915" y="-12043"/>
                  <a:pt x="6589491" y="26744"/>
                  <a:pt x="6735147" y="0"/>
                </a:cubicBezTo>
                <a:cubicBezTo>
                  <a:pt x="6880803" y="-26744"/>
                  <a:pt x="6997219" y="30029"/>
                  <a:pt x="7232963" y="0"/>
                </a:cubicBezTo>
                <a:cubicBezTo>
                  <a:pt x="7468707" y="-30029"/>
                  <a:pt x="7539189" y="31508"/>
                  <a:pt x="7818628" y="0"/>
                </a:cubicBezTo>
                <a:cubicBezTo>
                  <a:pt x="8098067" y="-31508"/>
                  <a:pt x="8532237" y="11599"/>
                  <a:pt x="8784975" y="0"/>
                </a:cubicBezTo>
                <a:cubicBezTo>
                  <a:pt x="8801423" y="84193"/>
                  <a:pt x="8784368" y="232741"/>
                  <a:pt x="8784975" y="391276"/>
                </a:cubicBezTo>
                <a:cubicBezTo>
                  <a:pt x="8785582" y="549811"/>
                  <a:pt x="8757168" y="613890"/>
                  <a:pt x="8784975" y="815158"/>
                </a:cubicBezTo>
                <a:cubicBezTo>
                  <a:pt x="8669790" y="815653"/>
                  <a:pt x="8580177" y="780536"/>
                  <a:pt x="8462859" y="815158"/>
                </a:cubicBezTo>
                <a:cubicBezTo>
                  <a:pt x="8345541" y="849780"/>
                  <a:pt x="8150703" y="784232"/>
                  <a:pt x="7965044" y="815158"/>
                </a:cubicBezTo>
                <a:cubicBezTo>
                  <a:pt x="7779385" y="846084"/>
                  <a:pt x="7587460" y="804135"/>
                  <a:pt x="7291529" y="815158"/>
                </a:cubicBezTo>
                <a:cubicBezTo>
                  <a:pt x="6995599" y="826181"/>
                  <a:pt x="6753331" y="724430"/>
                  <a:pt x="6530165" y="815158"/>
                </a:cubicBezTo>
                <a:cubicBezTo>
                  <a:pt x="6306999" y="905886"/>
                  <a:pt x="6332069" y="796362"/>
                  <a:pt x="6208049" y="815158"/>
                </a:cubicBezTo>
                <a:cubicBezTo>
                  <a:pt x="6084029" y="833954"/>
                  <a:pt x="5680518" y="803456"/>
                  <a:pt x="5446685" y="815158"/>
                </a:cubicBezTo>
                <a:cubicBezTo>
                  <a:pt x="5212852" y="826860"/>
                  <a:pt x="5210198" y="803949"/>
                  <a:pt x="5124569" y="815158"/>
                </a:cubicBezTo>
                <a:cubicBezTo>
                  <a:pt x="5038940" y="826367"/>
                  <a:pt x="4803326" y="815044"/>
                  <a:pt x="4626754" y="815158"/>
                </a:cubicBezTo>
                <a:cubicBezTo>
                  <a:pt x="4450183" y="815272"/>
                  <a:pt x="4288502" y="746565"/>
                  <a:pt x="4041088" y="815158"/>
                </a:cubicBezTo>
                <a:cubicBezTo>
                  <a:pt x="3793674" y="883751"/>
                  <a:pt x="3675184" y="756327"/>
                  <a:pt x="3455424" y="815158"/>
                </a:cubicBezTo>
                <a:cubicBezTo>
                  <a:pt x="3235664" y="873989"/>
                  <a:pt x="3130624" y="798782"/>
                  <a:pt x="2957608" y="815158"/>
                </a:cubicBezTo>
                <a:cubicBezTo>
                  <a:pt x="2784592" y="831534"/>
                  <a:pt x="2630077" y="780104"/>
                  <a:pt x="2547643" y="815158"/>
                </a:cubicBezTo>
                <a:cubicBezTo>
                  <a:pt x="2465210" y="850212"/>
                  <a:pt x="2122845" y="799817"/>
                  <a:pt x="1961978" y="815158"/>
                </a:cubicBezTo>
                <a:cubicBezTo>
                  <a:pt x="1801112" y="830499"/>
                  <a:pt x="1648445" y="775647"/>
                  <a:pt x="1552012" y="815158"/>
                </a:cubicBezTo>
                <a:cubicBezTo>
                  <a:pt x="1455579" y="854669"/>
                  <a:pt x="1186045" y="770820"/>
                  <a:pt x="1054197" y="815158"/>
                </a:cubicBezTo>
                <a:cubicBezTo>
                  <a:pt x="922349" y="859496"/>
                  <a:pt x="776400" y="811224"/>
                  <a:pt x="644232" y="815158"/>
                </a:cubicBezTo>
                <a:cubicBezTo>
                  <a:pt x="512065" y="819092"/>
                  <a:pt x="175460" y="792399"/>
                  <a:pt x="0" y="815158"/>
                </a:cubicBezTo>
                <a:cubicBezTo>
                  <a:pt x="-9996" y="671923"/>
                  <a:pt x="34399" y="610533"/>
                  <a:pt x="0" y="423882"/>
                </a:cubicBezTo>
                <a:cubicBezTo>
                  <a:pt x="-34399" y="237231"/>
                  <a:pt x="12784" y="121287"/>
                  <a:pt x="0" y="0"/>
                </a:cubicBezTo>
                <a:close/>
              </a:path>
              <a:path w="8784975" h="815158" stroke="0" extrusionOk="0">
                <a:moveTo>
                  <a:pt x="0" y="0"/>
                </a:moveTo>
                <a:cubicBezTo>
                  <a:pt x="312221" y="-56922"/>
                  <a:pt x="389397" y="32329"/>
                  <a:pt x="673515" y="0"/>
                </a:cubicBezTo>
                <a:cubicBezTo>
                  <a:pt x="957633" y="-32329"/>
                  <a:pt x="902848" y="1457"/>
                  <a:pt x="995631" y="0"/>
                </a:cubicBezTo>
                <a:cubicBezTo>
                  <a:pt x="1088414" y="-1457"/>
                  <a:pt x="1211999" y="6775"/>
                  <a:pt x="1317746" y="0"/>
                </a:cubicBezTo>
                <a:cubicBezTo>
                  <a:pt x="1423493" y="-6775"/>
                  <a:pt x="1482205" y="21457"/>
                  <a:pt x="1639862" y="0"/>
                </a:cubicBezTo>
                <a:cubicBezTo>
                  <a:pt x="1797519" y="-21457"/>
                  <a:pt x="1950149" y="37093"/>
                  <a:pt x="2225527" y="0"/>
                </a:cubicBezTo>
                <a:cubicBezTo>
                  <a:pt x="2500905" y="-37093"/>
                  <a:pt x="2777831" y="31293"/>
                  <a:pt x="2986891" y="0"/>
                </a:cubicBezTo>
                <a:cubicBezTo>
                  <a:pt x="3195951" y="-31293"/>
                  <a:pt x="3355629" y="25755"/>
                  <a:pt x="3484707" y="0"/>
                </a:cubicBezTo>
                <a:cubicBezTo>
                  <a:pt x="3613785" y="-25755"/>
                  <a:pt x="3752602" y="58050"/>
                  <a:pt x="3982522" y="0"/>
                </a:cubicBezTo>
                <a:cubicBezTo>
                  <a:pt x="4212443" y="-58050"/>
                  <a:pt x="4413295" y="68831"/>
                  <a:pt x="4568187" y="0"/>
                </a:cubicBezTo>
                <a:cubicBezTo>
                  <a:pt x="4723080" y="-68831"/>
                  <a:pt x="4977927" y="17789"/>
                  <a:pt x="5153852" y="0"/>
                </a:cubicBezTo>
                <a:cubicBezTo>
                  <a:pt x="5329778" y="-17789"/>
                  <a:pt x="5563646" y="25156"/>
                  <a:pt x="5915216" y="0"/>
                </a:cubicBezTo>
                <a:cubicBezTo>
                  <a:pt x="6266786" y="-25156"/>
                  <a:pt x="6109778" y="36785"/>
                  <a:pt x="6237332" y="0"/>
                </a:cubicBezTo>
                <a:cubicBezTo>
                  <a:pt x="6364886" y="-36785"/>
                  <a:pt x="6598106" y="62383"/>
                  <a:pt x="6822997" y="0"/>
                </a:cubicBezTo>
                <a:cubicBezTo>
                  <a:pt x="7047889" y="-62383"/>
                  <a:pt x="7110313" y="504"/>
                  <a:pt x="7232963" y="0"/>
                </a:cubicBezTo>
                <a:cubicBezTo>
                  <a:pt x="7355613" y="-504"/>
                  <a:pt x="7451685" y="26261"/>
                  <a:pt x="7555078" y="0"/>
                </a:cubicBezTo>
                <a:cubicBezTo>
                  <a:pt x="7658471" y="-26261"/>
                  <a:pt x="7723499" y="16924"/>
                  <a:pt x="7877194" y="0"/>
                </a:cubicBezTo>
                <a:cubicBezTo>
                  <a:pt x="8030889" y="-16924"/>
                  <a:pt x="8525718" y="17333"/>
                  <a:pt x="8784975" y="0"/>
                </a:cubicBezTo>
                <a:cubicBezTo>
                  <a:pt x="8791019" y="162513"/>
                  <a:pt x="8782811" y="259586"/>
                  <a:pt x="8784975" y="415731"/>
                </a:cubicBezTo>
                <a:cubicBezTo>
                  <a:pt x="8787139" y="571876"/>
                  <a:pt x="8784469" y="717010"/>
                  <a:pt x="8784975" y="815158"/>
                </a:cubicBezTo>
                <a:cubicBezTo>
                  <a:pt x="8587130" y="839394"/>
                  <a:pt x="8375564" y="751351"/>
                  <a:pt x="8199310" y="815158"/>
                </a:cubicBezTo>
                <a:cubicBezTo>
                  <a:pt x="8023056" y="878965"/>
                  <a:pt x="7979244" y="794282"/>
                  <a:pt x="7877194" y="815158"/>
                </a:cubicBezTo>
                <a:cubicBezTo>
                  <a:pt x="7775144" y="836034"/>
                  <a:pt x="7510112" y="746640"/>
                  <a:pt x="7203680" y="815158"/>
                </a:cubicBezTo>
                <a:cubicBezTo>
                  <a:pt x="6897248" y="883676"/>
                  <a:pt x="6813239" y="760629"/>
                  <a:pt x="6530165" y="815158"/>
                </a:cubicBezTo>
                <a:cubicBezTo>
                  <a:pt x="6247091" y="869687"/>
                  <a:pt x="5967153" y="744374"/>
                  <a:pt x="5768800" y="815158"/>
                </a:cubicBezTo>
                <a:cubicBezTo>
                  <a:pt x="5570448" y="885942"/>
                  <a:pt x="5346033" y="769280"/>
                  <a:pt x="5007436" y="815158"/>
                </a:cubicBezTo>
                <a:cubicBezTo>
                  <a:pt x="4668839" y="861036"/>
                  <a:pt x="4651898" y="788721"/>
                  <a:pt x="4509621" y="815158"/>
                </a:cubicBezTo>
                <a:cubicBezTo>
                  <a:pt x="4367344" y="841595"/>
                  <a:pt x="4229409" y="809643"/>
                  <a:pt x="4099655" y="815158"/>
                </a:cubicBezTo>
                <a:cubicBezTo>
                  <a:pt x="3969901" y="820673"/>
                  <a:pt x="3762535" y="763293"/>
                  <a:pt x="3513990" y="815158"/>
                </a:cubicBezTo>
                <a:cubicBezTo>
                  <a:pt x="3265446" y="867023"/>
                  <a:pt x="3099448" y="804329"/>
                  <a:pt x="2928325" y="815158"/>
                </a:cubicBezTo>
                <a:cubicBezTo>
                  <a:pt x="2757202" y="825987"/>
                  <a:pt x="2451169" y="769574"/>
                  <a:pt x="2166961" y="815158"/>
                </a:cubicBezTo>
                <a:cubicBezTo>
                  <a:pt x="1882753" y="860742"/>
                  <a:pt x="1987786" y="792717"/>
                  <a:pt x="1844845" y="815158"/>
                </a:cubicBezTo>
                <a:cubicBezTo>
                  <a:pt x="1701904" y="837599"/>
                  <a:pt x="1591892" y="803667"/>
                  <a:pt x="1434879" y="815158"/>
                </a:cubicBezTo>
                <a:cubicBezTo>
                  <a:pt x="1277866" y="826649"/>
                  <a:pt x="956529" y="811173"/>
                  <a:pt x="761365" y="815158"/>
                </a:cubicBezTo>
                <a:cubicBezTo>
                  <a:pt x="566201" y="819143"/>
                  <a:pt x="229629" y="729170"/>
                  <a:pt x="0" y="815158"/>
                </a:cubicBezTo>
                <a:cubicBezTo>
                  <a:pt x="-29345" y="701561"/>
                  <a:pt x="29780" y="622334"/>
                  <a:pt x="0" y="432034"/>
                </a:cubicBezTo>
                <a:cubicBezTo>
                  <a:pt x="-29780" y="241734"/>
                  <a:pt x="15623" y="118718"/>
                  <a:pt x="0" y="0"/>
                </a:cubicBezTo>
                <a:close/>
              </a:path>
            </a:pathLst>
          </a:custGeom>
          <a:solidFill>
            <a:schemeClr val="bg1"/>
          </a:solidFill>
          <a:ln w="57150">
            <a:solidFill>
              <a:srgbClr val="FF0000"/>
            </a:solidFill>
            <a:extLst>
              <a:ext uri="{C807C97D-BFC1-408E-A445-0C87EB9F89A2}">
                <ask:lineSketchStyleProps xmlns="" xmlns:ask="http://schemas.microsoft.com/office/drawing/2018/sketchyshapes" sd="196662609">
                  <a:prstGeom prst="rect">
                    <a:avLst/>
                  </a:prstGeom>
                  <ask:type>
                    <ask:lineSketchScribble/>
                  </ask:type>
                </ask:lineSketchStyleProps>
              </a:ext>
            </a:extLst>
          </a:ln>
        </p:spPr>
        <p:txBody>
          <a:bodyPr vert="horz" lIns="91440" tIns="45720" rIns="91440" bIns="45720" rtlCol="0">
            <a:no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marL="68580" algn="ctr"/>
            <a:r>
              <a:rPr lang="en-GB" sz="4000" b="1" dirty="0">
                <a:solidFill>
                  <a:srgbClr val="FF0000"/>
                </a:solidFill>
                <a:latin typeface="Tw Cen MT" panose="020B0602020104020603" pitchFamily="34" charset="0"/>
              </a:rPr>
              <a:t>Are YOU the next Lord Sugar?!</a:t>
            </a:r>
          </a:p>
        </p:txBody>
      </p:sp>
    </p:spTree>
    <p:extLst>
      <p:ext uri="{BB962C8B-B14F-4D97-AF65-F5344CB8AC3E}">
        <p14:creationId xmlns:p14="http://schemas.microsoft.com/office/powerpoint/2010/main" val="2831619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u="sng" dirty="0">
                <a:solidFill>
                  <a:srgbClr val="FFFF00"/>
                </a:solidFill>
                <a:latin typeface="Tw Cen MT" panose="020B0602020104020603" pitchFamily="34" charset="0"/>
              </a:rPr>
              <a:t>WHAT IS BUSINESS STUDIES/ENTERPRISE?</a:t>
            </a:r>
          </a:p>
        </p:txBody>
      </p:sp>
      <p:sp>
        <p:nvSpPr>
          <p:cNvPr id="3" name="Content Placeholder 2"/>
          <p:cNvSpPr>
            <a:spLocks noGrp="1"/>
          </p:cNvSpPr>
          <p:nvPr>
            <p:ph idx="1"/>
          </p:nvPr>
        </p:nvSpPr>
        <p:spPr>
          <a:xfrm>
            <a:off x="1859974" y="1577928"/>
            <a:ext cx="6804632" cy="4129684"/>
          </a:xfrm>
        </p:spPr>
        <p:txBody>
          <a:bodyPr>
            <a:normAutofit fontScale="25000" lnSpcReduction="20000"/>
          </a:bodyPr>
          <a:lstStyle/>
          <a:p>
            <a:pPr marL="0" indent="0" algn="just">
              <a:buNone/>
            </a:pPr>
            <a:r>
              <a:rPr lang="en-GB" sz="7400" b="1" dirty="0">
                <a:effectLst/>
                <a:latin typeface="Tw Cen MT" panose="020B0602020104020603" pitchFamily="34" charset="0"/>
              </a:rPr>
              <a:t>Do you ever stop and think about:</a:t>
            </a:r>
          </a:p>
          <a:p>
            <a:pPr marL="0" indent="0" algn="just">
              <a:buNone/>
            </a:pPr>
            <a:endParaRPr lang="en-GB" sz="7400" b="1" dirty="0">
              <a:effectLst/>
              <a:latin typeface="Tw Cen MT" panose="020B0602020104020603" pitchFamily="34" charset="0"/>
            </a:endParaRPr>
          </a:p>
          <a:p>
            <a:pPr algn="just">
              <a:buClr>
                <a:srgbClr val="FF0000"/>
              </a:buClr>
            </a:pPr>
            <a:r>
              <a:rPr lang="en-GB" sz="7400" b="1" dirty="0">
                <a:effectLst/>
                <a:latin typeface="Tw Cen MT" panose="020B0602020104020603" pitchFamily="34" charset="0"/>
              </a:rPr>
              <a:t>The </a:t>
            </a:r>
            <a:r>
              <a:rPr lang="en-GB" sz="7400" b="1" dirty="0">
                <a:solidFill>
                  <a:srgbClr val="FFFF00"/>
                </a:solidFill>
                <a:effectLst/>
                <a:latin typeface="Tw Cen MT" panose="020B0602020104020603" pitchFamily="34" charset="0"/>
              </a:rPr>
              <a:t>design process, planning and research </a:t>
            </a:r>
            <a:r>
              <a:rPr lang="en-GB" sz="7400" b="1" dirty="0">
                <a:effectLst/>
                <a:latin typeface="Tw Cen MT" panose="020B0602020104020603" pitchFamily="34" charset="0"/>
              </a:rPr>
              <a:t>that goes into your latest Smart Phone?</a:t>
            </a:r>
          </a:p>
          <a:p>
            <a:pPr algn="just">
              <a:buClr>
                <a:srgbClr val="FF0000"/>
              </a:buClr>
            </a:pPr>
            <a:r>
              <a:rPr lang="en-GB" sz="7400" b="1" dirty="0">
                <a:effectLst/>
                <a:latin typeface="Tw Cen MT" panose="020B0602020104020603" pitchFamily="34" charset="0"/>
              </a:rPr>
              <a:t>The impact that </a:t>
            </a:r>
            <a:r>
              <a:rPr lang="en-GB" sz="7400" b="1" dirty="0">
                <a:solidFill>
                  <a:srgbClr val="FFFF00"/>
                </a:solidFill>
                <a:effectLst/>
                <a:latin typeface="Tw Cen MT" panose="020B0602020104020603" pitchFamily="34" charset="0"/>
              </a:rPr>
              <a:t>fashion trends </a:t>
            </a:r>
            <a:r>
              <a:rPr lang="en-GB" sz="7400" b="1" dirty="0">
                <a:effectLst/>
                <a:latin typeface="Tw Cen MT" panose="020B0602020104020603" pitchFamily="34" charset="0"/>
              </a:rPr>
              <a:t>have upon the sales and profitability of fads like loom bands/fidget toys.</a:t>
            </a:r>
          </a:p>
          <a:p>
            <a:pPr algn="just">
              <a:buClr>
                <a:srgbClr val="FF0000"/>
              </a:buClr>
            </a:pPr>
            <a:r>
              <a:rPr lang="en-GB" sz="7400" b="1" dirty="0">
                <a:effectLst/>
                <a:latin typeface="Tw Cen MT" panose="020B0602020104020603" pitchFamily="34" charset="0"/>
              </a:rPr>
              <a:t>Why </a:t>
            </a:r>
            <a:r>
              <a:rPr lang="en-GB" sz="7400" b="1" dirty="0">
                <a:solidFill>
                  <a:srgbClr val="FFFF00"/>
                </a:solidFill>
                <a:effectLst/>
                <a:latin typeface="Tw Cen MT" panose="020B0602020104020603" pitchFamily="34" charset="0"/>
              </a:rPr>
              <a:t>Social Media </a:t>
            </a:r>
            <a:r>
              <a:rPr lang="en-GB" sz="7400" b="1" dirty="0">
                <a:effectLst/>
                <a:latin typeface="Tw Cen MT" panose="020B0602020104020603" pitchFamily="34" charset="0"/>
              </a:rPr>
              <a:t>such as Facebook is such a useful promotional tool from a business perspective?</a:t>
            </a:r>
          </a:p>
          <a:p>
            <a:pPr algn="just">
              <a:buClr>
                <a:srgbClr val="FF0000"/>
              </a:buClr>
            </a:pPr>
            <a:r>
              <a:rPr lang="en-GB" sz="7400" b="1" dirty="0">
                <a:effectLst/>
                <a:latin typeface="Tw Cen MT" panose="020B0602020104020603" pitchFamily="34" charset="0"/>
              </a:rPr>
              <a:t>How </a:t>
            </a:r>
            <a:r>
              <a:rPr lang="en-GB" sz="7400" b="1" dirty="0">
                <a:solidFill>
                  <a:srgbClr val="FFFF00"/>
                </a:solidFill>
                <a:effectLst/>
                <a:latin typeface="Tw Cen MT" panose="020B0602020104020603" pitchFamily="34" charset="0"/>
              </a:rPr>
              <a:t>advances in technology </a:t>
            </a:r>
            <a:r>
              <a:rPr lang="en-GB" sz="7400" b="1" dirty="0">
                <a:effectLst/>
                <a:latin typeface="Tw Cen MT" panose="020B0602020104020603" pitchFamily="34" charset="0"/>
              </a:rPr>
              <a:t>have led to new product development from Retro Games such as Pac Man to today’s latest Xbox/PlayStation game?</a:t>
            </a:r>
          </a:p>
          <a:p>
            <a:pPr algn="just">
              <a:buClr>
                <a:srgbClr val="FF0000"/>
              </a:buClr>
            </a:pPr>
            <a:r>
              <a:rPr lang="en-GB" sz="7400" b="1" dirty="0">
                <a:effectLst/>
                <a:latin typeface="Tw Cen MT" panose="020B0602020104020603" pitchFamily="34" charset="0"/>
              </a:rPr>
              <a:t>How </a:t>
            </a:r>
            <a:r>
              <a:rPr lang="en-GB" sz="7400" b="1" dirty="0">
                <a:solidFill>
                  <a:srgbClr val="FFFF00"/>
                </a:solidFill>
                <a:effectLst/>
                <a:latin typeface="Tw Cen MT" panose="020B0602020104020603" pitchFamily="34" charset="0"/>
              </a:rPr>
              <a:t>Branding</a:t>
            </a:r>
            <a:r>
              <a:rPr lang="en-GB" sz="7400" b="1" dirty="0">
                <a:effectLst/>
                <a:latin typeface="Tw Cen MT" panose="020B0602020104020603" pitchFamily="34" charset="0"/>
              </a:rPr>
              <a:t> increases the price of everything you eat or drink?</a:t>
            </a:r>
          </a:p>
          <a:p>
            <a:pPr algn="just">
              <a:buClr>
                <a:srgbClr val="FF0000"/>
              </a:buClr>
            </a:pPr>
            <a:r>
              <a:rPr lang="en-GB" sz="7400" b="1" dirty="0">
                <a:effectLst/>
                <a:latin typeface="Tw Cen MT" panose="020B0602020104020603" pitchFamily="34" charset="0"/>
              </a:rPr>
              <a:t>The impact that </a:t>
            </a:r>
            <a:r>
              <a:rPr lang="en-GB" sz="7400" b="1" dirty="0">
                <a:solidFill>
                  <a:srgbClr val="FFFF00"/>
                </a:solidFill>
                <a:effectLst/>
                <a:latin typeface="Tw Cen MT" panose="020B0602020104020603" pitchFamily="34" charset="0"/>
              </a:rPr>
              <a:t>celebrity endorsement </a:t>
            </a:r>
            <a:r>
              <a:rPr lang="en-GB" sz="7400" b="1" dirty="0">
                <a:effectLst/>
                <a:latin typeface="Tw Cen MT" panose="020B0602020104020603" pitchFamily="34" charset="0"/>
              </a:rPr>
              <a:t>has upon the prices of products?</a:t>
            </a:r>
          </a:p>
          <a:p>
            <a:pPr algn="just">
              <a:buClr>
                <a:srgbClr val="FF0000"/>
              </a:buClr>
            </a:pPr>
            <a:endParaRPr lang="en-GB" sz="7400" b="1" dirty="0">
              <a:effectLst/>
              <a:latin typeface="Tw Cen MT" panose="020B0602020104020603" pitchFamily="34" charset="0"/>
            </a:endParaRPr>
          </a:p>
          <a:p>
            <a:pPr algn="just">
              <a:buClr>
                <a:srgbClr val="FF0000"/>
              </a:buClr>
            </a:pPr>
            <a:endParaRPr lang="en-GB" sz="7400" b="1" dirty="0">
              <a:effectLst/>
              <a:latin typeface="Tw Cen MT" panose="020B0602020104020603" pitchFamily="34" charset="0"/>
            </a:endParaRPr>
          </a:p>
          <a:p>
            <a:pPr marL="68580" indent="0" algn="just">
              <a:buClr>
                <a:srgbClr val="FF0000"/>
              </a:buClr>
              <a:buNone/>
            </a:pPr>
            <a:r>
              <a:rPr lang="en-GB" sz="7400" b="1" dirty="0">
                <a:effectLst/>
                <a:latin typeface="Tw Cen MT" panose="020B0602020104020603" pitchFamily="34" charset="0"/>
              </a:rPr>
              <a:t>All of these decisions are items that must be considered by businesses.</a:t>
            </a:r>
          </a:p>
          <a:p>
            <a:pPr algn="just"/>
            <a:endParaRPr lang="en-GB" dirty="0">
              <a:latin typeface="Comic Sans MS" pitchFamily="66" charset="0"/>
            </a:endParaRPr>
          </a:p>
        </p:txBody>
      </p:sp>
      <p:sp>
        <p:nvSpPr>
          <p:cNvPr id="4" name="AutoShape 2" descr="http://www.mobilegazette.com/handsets/apple/apple-iphone-3g/apple-iphone-3g-black.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http://www.mobilegazette.com/handsets/apple/apple-iphone-3g/apple-iphone-3g-black.jp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4" name="Picture 6" descr="http://blogs.which.co.uk/technology/files/2013/03/iphone_5_her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460" r="33081"/>
          <a:stretch/>
        </p:blipFill>
        <p:spPr bwMode="auto">
          <a:xfrm>
            <a:off x="63500" y="232077"/>
            <a:ext cx="1134585" cy="197278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860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0CAF6-E7AF-4D2E-ABF0-11BDADEAC0C4}"/>
              </a:ext>
            </a:extLst>
          </p:cNvPr>
          <p:cNvSpPr>
            <a:spLocks noGrp="1"/>
          </p:cNvSpPr>
          <p:nvPr>
            <p:ph type="title"/>
          </p:nvPr>
        </p:nvSpPr>
        <p:spPr>
          <a:xfrm>
            <a:off x="1932464" y="136525"/>
            <a:ext cx="7024744" cy="1143000"/>
          </a:xfrm>
        </p:spPr>
        <p:txBody>
          <a:bodyPr/>
          <a:lstStyle/>
          <a:p>
            <a:pPr algn="ctr"/>
            <a:r>
              <a:rPr lang="en-GB" b="1" dirty="0">
                <a:solidFill>
                  <a:srgbClr val="FFFF00"/>
                </a:solidFill>
                <a:latin typeface="Tw Cen MT" panose="020B0602020104020603" pitchFamily="34" charset="0"/>
              </a:rPr>
              <a:t>2 options</a:t>
            </a:r>
          </a:p>
        </p:txBody>
      </p:sp>
      <p:sp>
        <p:nvSpPr>
          <p:cNvPr id="3" name="Content Placeholder 2">
            <a:extLst>
              <a:ext uri="{FF2B5EF4-FFF2-40B4-BE49-F238E27FC236}">
                <a16:creationId xmlns:a16="http://schemas.microsoft.com/office/drawing/2014/main" id="{638C38A7-97E2-4F59-9501-A8CD4AD3D80F}"/>
              </a:ext>
            </a:extLst>
          </p:cNvPr>
          <p:cNvSpPr>
            <a:spLocks noGrp="1"/>
          </p:cNvSpPr>
          <p:nvPr>
            <p:ph idx="1"/>
          </p:nvPr>
        </p:nvSpPr>
        <p:spPr/>
        <p:txBody>
          <a:bodyPr>
            <a:noAutofit/>
          </a:bodyPr>
          <a:lstStyle/>
          <a:p>
            <a:pPr marL="68580" indent="0">
              <a:buNone/>
            </a:pPr>
            <a:r>
              <a:rPr lang="en-GB" sz="3200" b="1" dirty="0">
                <a:solidFill>
                  <a:srgbClr val="FFFF00"/>
                </a:solidFill>
                <a:latin typeface="Tw Cen MT" panose="020B0602020104020603" pitchFamily="34" charset="0"/>
              </a:rPr>
              <a:t>GCSE Business:</a:t>
            </a:r>
          </a:p>
          <a:p>
            <a:pPr marL="525780" indent="-457200"/>
            <a:r>
              <a:rPr lang="en-GB" sz="3200" b="1" dirty="0">
                <a:latin typeface="Tw Cen MT" panose="020B0602020104020603" pitchFamily="34" charset="0"/>
              </a:rPr>
              <a:t>100% exam at end of year 11.</a:t>
            </a:r>
          </a:p>
          <a:p>
            <a:pPr marL="68580" indent="0">
              <a:buNone/>
            </a:pPr>
            <a:endParaRPr lang="en-GB" sz="3200" b="1" dirty="0">
              <a:latin typeface="Tw Cen MT" panose="020B0602020104020603" pitchFamily="34" charset="0"/>
            </a:endParaRPr>
          </a:p>
          <a:p>
            <a:pPr marL="68580" indent="0">
              <a:buNone/>
            </a:pPr>
            <a:r>
              <a:rPr lang="en-GB" sz="3200" b="1" dirty="0">
                <a:solidFill>
                  <a:srgbClr val="FFFF00"/>
                </a:solidFill>
                <a:latin typeface="Tw Cen MT" panose="020B0602020104020603" pitchFamily="34" charset="0"/>
              </a:rPr>
              <a:t>CNAT in Enterprise and marketing</a:t>
            </a:r>
          </a:p>
          <a:p>
            <a:pPr marL="525780" indent="-457200"/>
            <a:r>
              <a:rPr lang="en-GB" sz="3200" b="1" dirty="0">
                <a:latin typeface="Tw Cen MT" panose="020B0602020104020603" pitchFamily="34" charset="0"/>
              </a:rPr>
              <a:t>2 large projects</a:t>
            </a:r>
            <a:r>
              <a:rPr lang="en-GB" sz="3200" dirty="0"/>
              <a:t> – 60%</a:t>
            </a:r>
            <a:endParaRPr lang="en-GB" sz="3200" b="1" dirty="0">
              <a:latin typeface="Tw Cen MT" panose="020B0602020104020603" pitchFamily="34" charset="0"/>
            </a:endParaRPr>
          </a:p>
          <a:p>
            <a:pPr marL="525780" indent="-457200"/>
            <a:r>
              <a:rPr lang="en-GB" sz="3200" b="1" dirty="0">
                <a:latin typeface="Tw Cen MT" panose="020B0602020104020603" pitchFamily="34" charset="0"/>
              </a:rPr>
              <a:t>one exam – 40%</a:t>
            </a:r>
          </a:p>
        </p:txBody>
      </p:sp>
    </p:spTree>
    <p:extLst>
      <p:ext uri="{BB962C8B-B14F-4D97-AF65-F5344CB8AC3E}">
        <p14:creationId xmlns:p14="http://schemas.microsoft.com/office/powerpoint/2010/main" val="690014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0CAF6-E7AF-4D2E-ABF0-11BDADEAC0C4}"/>
              </a:ext>
            </a:extLst>
          </p:cNvPr>
          <p:cNvSpPr>
            <a:spLocks noGrp="1"/>
          </p:cNvSpPr>
          <p:nvPr>
            <p:ph type="title"/>
          </p:nvPr>
        </p:nvSpPr>
        <p:spPr>
          <a:xfrm>
            <a:off x="1886870" y="94321"/>
            <a:ext cx="7024744" cy="1143000"/>
          </a:xfrm>
        </p:spPr>
        <p:txBody>
          <a:bodyPr/>
          <a:lstStyle/>
          <a:p>
            <a:pPr algn="ctr"/>
            <a:r>
              <a:rPr lang="en-GB" b="1" dirty="0">
                <a:solidFill>
                  <a:srgbClr val="FFFF00"/>
                </a:solidFill>
                <a:latin typeface="Tw Cen MT" panose="020B0602020104020603" pitchFamily="34" charset="0"/>
              </a:rPr>
              <a:t>OPTION ONE: GCSE</a:t>
            </a:r>
          </a:p>
        </p:txBody>
      </p:sp>
      <p:sp>
        <p:nvSpPr>
          <p:cNvPr id="3" name="Content Placeholder 2">
            <a:extLst>
              <a:ext uri="{FF2B5EF4-FFF2-40B4-BE49-F238E27FC236}">
                <a16:creationId xmlns:a16="http://schemas.microsoft.com/office/drawing/2014/main" id="{638C38A7-97E2-4F59-9501-A8CD4AD3D80F}"/>
              </a:ext>
            </a:extLst>
          </p:cNvPr>
          <p:cNvSpPr>
            <a:spLocks noGrp="1"/>
          </p:cNvSpPr>
          <p:nvPr>
            <p:ph idx="1"/>
          </p:nvPr>
        </p:nvSpPr>
        <p:spPr>
          <a:xfrm>
            <a:off x="2134297" y="2127589"/>
            <a:ext cx="6777317" cy="3508977"/>
          </a:xfrm>
        </p:spPr>
        <p:txBody>
          <a:bodyPr>
            <a:noAutofit/>
          </a:bodyPr>
          <a:lstStyle/>
          <a:p>
            <a:pPr marL="68580" indent="0">
              <a:buNone/>
            </a:pPr>
            <a:r>
              <a:rPr lang="en-GB" sz="3200" u="sng" dirty="0">
                <a:solidFill>
                  <a:srgbClr val="FFFF00"/>
                </a:solidFill>
              </a:rPr>
              <a:t>6 </a:t>
            </a:r>
            <a:r>
              <a:rPr lang="en-GB" sz="3200" b="1" u="sng" dirty="0">
                <a:solidFill>
                  <a:srgbClr val="FFFF00"/>
                </a:solidFill>
                <a:latin typeface="Tw Cen MT" panose="020B0602020104020603" pitchFamily="34" charset="0"/>
              </a:rPr>
              <a:t>theory units</a:t>
            </a:r>
          </a:p>
          <a:p>
            <a:r>
              <a:rPr lang="en-GB" sz="3200" b="1" dirty="0">
                <a:latin typeface="Tw Cen MT" panose="020B0602020104020603" pitchFamily="34" charset="0"/>
              </a:rPr>
              <a:t>Business activity</a:t>
            </a:r>
          </a:p>
          <a:p>
            <a:r>
              <a:rPr lang="en-GB" sz="3200" b="1" dirty="0">
                <a:latin typeface="Tw Cen MT" panose="020B0602020104020603" pitchFamily="34" charset="0"/>
              </a:rPr>
              <a:t>Marketing</a:t>
            </a:r>
          </a:p>
          <a:p>
            <a:r>
              <a:rPr lang="en-GB" sz="3200" b="1" dirty="0">
                <a:latin typeface="Tw Cen MT" panose="020B0602020104020603" pitchFamily="34" charset="0"/>
              </a:rPr>
              <a:t>Production and ICT</a:t>
            </a:r>
          </a:p>
          <a:p>
            <a:r>
              <a:rPr lang="en-GB" sz="3200" b="1" dirty="0">
                <a:latin typeface="Tw Cen MT" panose="020B0602020104020603" pitchFamily="34" charset="0"/>
              </a:rPr>
              <a:t>Human Resources</a:t>
            </a:r>
          </a:p>
          <a:p>
            <a:r>
              <a:rPr lang="en-GB" sz="3200" b="1" dirty="0">
                <a:latin typeface="Tw Cen MT" panose="020B0602020104020603" pitchFamily="34" charset="0"/>
              </a:rPr>
              <a:t>Finance and Accounting</a:t>
            </a:r>
          </a:p>
          <a:p>
            <a:r>
              <a:rPr lang="en-GB" sz="3200" b="1" dirty="0">
                <a:latin typeface="Tw Cen MT" panose="020B0602020104020603" pitchFamily="34" charset="0"/>
              </a:rPr>
              <a:t>External Influences</a:t>
            </a:r>
          </a:p>
        </p:txBody>
      </p:sp>
      <p:sp>
        <p:nvSpPr>
          <p:cNvPr id="4" name="TextBox 3">
            <a:extLst>
              <a:ext uri="{FF2B5EF4-FFF2-40B4-BE49-F238E27FC236}">
                <a16:creationId xmlns:a16="http://schemas.microsoft.com/office/drawing/2014/main" id="{76477075-E505-4610-9C69-3F7697F06798}"/>
              </a:ext>
            </a:extLst>
          </p:cNvPr>
          <p:cNvSpPr txBox="1"/>
          <p:nvPr/>
        </p:nvSpPr>
        <p:spPr>
          <a:xfrm rot="771688">
            <a:off x="6463894" y="3813863"/>
            <a:ext cx="2056076" cy="1200329"/>
          </a:xfrm>
          <a:prstGeom prst="rect">
            <a:avLst/>
          </a:prstGeom>
          <a:noFill/>
          <a:ln w="57150">
            <a:solidFill>
              <a:srgbClr val="FF0000"/>
            </a:solidFill>
          </a:ln>
        </p:spPr>
        <p:txBody>
          <a:bodyPr wrap="square" rtlCol="0">
            <a:spAutoFit/>
          </a:bodyPr>
          <a:lstStyle/>
          <a:p>
            <a:pPr algn="ctr"/>
            <a:r>
              <a:rPr lang="en-GB" sz="2400" dirty="0">
                <a:solidFill>
                  <a:srgbClr val="FFFF00"/>
                </a:solidFill>
                <a:latin typeface="Tw Cen MT" panose="020B0602020104020603" pitchFamily="34" charset="0"/>
              </a:rPr>
              <a:t>2 x exams sat at end </a:t>
            </a:r>
          </a:p>
          <a:p>
            <a:pPr algn="ctr"/>
            <a:r>
              <a:rPr lang="en-GB" sz="2400" dirty="0">
                <a:solidFill>
                  <a:srgbClr val="FFFF00"/>
                </a:solidFill>
                <a:latin typeface="Tw Cen MT" panose="020B0602020104020603" pitchFamily="34" charset="0"/>
              </a:rPr>
              <a:t>of year 11</a:t>
            </a:r>
          </a:p>
        </p:txBody>
      </p:sp>
      <p:sp>
        <p:nvSpPr>
          <p:cNvPr id="5" name="TextBox 4">
            <a:extLst>
              <a:ext uri="{FF2B5EF4-FFF2-40B4-BE49-F238E27FC236}">
                <a16:creationId xmlns:a16="http://schemas.microsoft.com/office/drawing/2014/main" id="{6C8FC216-187B-4F65-8CFA-6069B016CF06}"/>
              </a:ext>
            </a:extLst>
          </p:cNvPr>
          <p:cNvSpPr txBox="1"/>
          <p:nvPr/>
        </p:nvSpPr>
        <p:spPr>
          <a:xfrm rot="771688">
            <a:off x="6422788" y="1650195"/>
            <a:ext cx="2056076" cy="1569660"/>
          </a:xfrm>
          <a:prstGeom prst="rect">
            <a:avLst/>
          </a:prstGeom>
          <a:noFill/>
          <a:ln w="57150">
            <a:solidFill>
              <a:srgbClr val="FF0000"/>
            </a:solidFill>
          </a:ln>
        </p:spPr>
        <p:txBody>
          <a:bodyPr wrap="square" rtlCol="0">
            <a:spAutoFit/>
          </a:bodyPr>
          <a:lstStyle/>
          <a:p>
            <a:pPr algn="ctr"/>
            <a:r>
              <a:rPr lang="en-GB" sz="2400" dirty="0">
                <a:solidFill>
                  <a:srgbClr val="FFFF00"/>
                </a:solidFill>
                <a:latin typeface="Tw Cen MT" panose="020B0602020104020603" pitchFamily="34" charset="0"/>
              </a:rPr>
              <a:t>More in depth coverage of a range of business areas</a:t>
            </a:r>
          </a:p>
        </p:txBody>
      </p:sp>
      <p:sp>
        <p:nvSpPr>
          <p:cNvPr id="7" name="TextBox 6">
            <a:extLst>
              <a:ext uri="{FF2B5EF4-FFF2-40B4-BE49-F238E27FC236}">
                <a16:creationId xmlns:a16="http://schemas.microsoft.com/office/drawing/2014/main" id="{29C23177-07B3-4EA9-B1C3-7A0D3031EFF3}"/>
              </a:ext>
            </a:extLst>
          </p:cNvPr>
          <p:cNvSpPr txBox="1"/>
          <p:nvPr/>
        </p:nvSpPr>
        <p:spPr>
          <a:xfrm rot="771688">
            <a:off x="311033" y="1784981"/>
            <a:ext cx="1502192" cy="830997"/>
          </a:xfrm>
          <a:prstGeom prst="rect">
            <a:avLst/>
          </a:prstGeom>
          <a:noFill/>
          <a:ln w="57150">
            <a:solidFill>
              <a:srgbClr val="FF0000"/>
            </a:solidFill>
          </a:ln>
        </p:spPr>
        <p:txBody>
          <a:bodyPr wrap="square" rtlCol="0">
            <a:spAutoFit/>
          </a:bodyPr>
          <a:lstStyle/>
          <a:p>
            <a:pPr algn="ctr"/>
            <a:r>
              <a:rPr lang="en-GB" sz="2400" dirty="0">
                <a:solidFill>
                  <a:srgbClr val="FFFF00"/>
                </a:solidFill>
                <a:latin typeface="Tw Cen MT" panose="020B0602020104020603" pitchFamily="34" charset="0"/>
              </a:rPr>
              <a:t> A lot of </a:t>
            </a:r>
          </a:p>
          <a:p>
            <a:pPr algn="ctr"/>
            <a:r>
              <a:rPr lang="en-GB" sz="2400" dirty="0">
                <a:solidFill>
                  <a:srgbClr val="FFFF00"/>
                </a:solidFill>
                <a:latin typeface="Tw Cen MT" panose="020B0602020104020603" pitchFamily="34" charset="0"/>
              </a:rPr>
              <a:t>essays</a:t>
            </a:r>
          </a:p>
        </p:txBody>
      </p:sp>
      <p:sp>
        <p:nvSpPr>
          <p:cNvPr id="8" name="TextBox 7">
            <a:extLst>
              <a:ext uri="{FF2B5EF4-FFF2-40B4-BE49-F238E27FC236}">
                <a16:creationId xmlns:a16="http://schemas.microsoft.com/office/drawing/2014/main" id="{A2A97778-04C8-40F8-BDD6-5AE2DCD99BAB}"/>
              </a:ext>
            </a:extLst>
          </p:cNvPr>
          <p:cNvSpPr txBox="1"/>
          <p:nvPr/>
        </p:nvSpPr>
        <p:spPr>
          <a:xfrm rot="771688">
            <a:off x="352536" y="3576498"/>
            <a:ext cx="1502192" cy="1569660"/>
          </a:xfrm>
          <a:prstGeom prst="rect">
            <a:avLst/>
          </a:prstGeom>
          <a:noFill/>
          <a:ln w="57150">
            <a:solidFill>
              <a:srgbClr val="FF0000"/>
            </a:solidFill>
          </a:ln>
        </p:spPr>
        <p:txBody>
          <a:bodyPr wrap="square" rtlCol="0">
            <a:spAutoFit/>
          </a:bodyPr>
          <a:lstStyle/>
          <a:p>
            <a:pPr algn="ctr"/>
            <a:r>
              <a:rPr lang="en-GB" sz="2400" dirty="0">
                <a:solidFill>
                  <a:srgbClr val="FFFF00"/>
                </a:solidFill>
                <a:latin typeface="Tw Cen MT" panose="020B0602020104020603" pitchFamily="34" charset="0"/>
              </a:rPr>
              <a:t>Need to be confident in maths</a:t>
            </a:r>
          </a:p>
        </p:txBody>
      </p:sp>
    </p:spTree>
    <p:extLst>
      <p:ext uri="{BB962C8B-B14F-4D97-AF65-F5344CB8AC3E}">
        <p14:creationId xmlns:p14="http://schemas.microsoft.com/office/powerpoint/2010/main" val="1835537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0CAF6-E7AF-4D2E-ABF0-11BDADEAC0C4}"/>
              </a:ext>
            </a:extLst>
          </p:cNvPr>
          <p:cNvSpPr>
            <a:spLocks noGrp="1"/>
          </p:cNvSpPr>
          <p:nvPr>
            <p:ph type="title"/>
          </p:nvPr>
        </p:nvSpPr>
        <p:spPr>
          <a:xfrm>
            <a:off x="1993402" y="311952"/>
            <a:ext cx="7024744" cy="1143000"/>
          </a:xfrm>
        </p:spPr>
        <p:txBody>
          <a:bodyPr>
            <a:normAutofit fontScale="90000"/>
          </a:bodyPr>
          <a:lstStyle/>
          <a:p>
            <a:pPr algn="ctr"/>
            <a:r>
              <a:rPr lang="en-GB" b="1" dirty="0">
                <a:solidFill>
                  <a:srgbClr val="FFFF00"/>
                </a:solidFill>
                <a:latin typeface="Tw Cen MT" panose="020B0602020104020603" pitchFamily="34" charset="0"/>
              </a:rPr>
              <a:t>OPTION TWO: CNAT ENTERPRISE AND MARKETING</a:t>
            </a:r>
          </a:p>
        </p:txBody>
      </p:sp>
      <p:sp>
        <p:nvSpPr>
          <p:cNvPr id="3" name="Content Placeholder 2">
            <a:extLst>
              <a:ext uri="{FF2B5EF4-FFF2-40B4-BE49-F238E27FC236}">
                <a16:creationId xmlns:a16="http://schemas.microsoft.com/office/drawing/2014/main" id="{638C38A7-97E2-4F59-9501-A8CD4AD3D80F}"/>
              </a:ext>
            </a:extLst>
          </p:cNvPr>
          <p:cNvSpPr>
            <a:spLocks noGrp="1"/>
          </p:cNvSpPr>
          <p:nvPr>
            <p:ph idx="1"/>
          </p:nvPr>
        </p:nvSpPr>
        <p:spPr>
          <a:xfrm>
            <a:off x="2208554" y="1837884"/>
            <a:ext cx="6393908" cy="4328200"/>
          </a:xfrm>
        </p:spPr>
        <p:txBody>
          <a:bodyPr>
            <a:noAutofit/>
          </a:bodyPr>
          <a:lstStyle/>
          <a:p>
            <a:pPr marL="68580" indent="0">
              <a:buNone/>
            </a:pPr>
            <a:r>
              <a:rPr lang="en-GB" sz="2000" b="1" dirty="0">
                <a:solidFill>
                  <a:srgbClr val="FFFF00"/>
                </a:solidFill>
                <a:latin typeface="Tw Cen MT" panose="020B0602020104020603" pitchFamily="34" charset="0"/>
              </a:rPr>
              <a:t>3 units</a:t>
            </a:r>
          </a:p>
          <a:p>
            <a:pPr marL="0" lvl="0" indent="0" algn="just">
              <a:lnSpc>
                <a:spcPct val="115000"/>
              </a:lnSpc>
              <a:spcAft>
                <a:spcPts val="1000"/>
              </a:spcAft>
              <a:buNone/>
            </a:pPr>
            <a:r>
              <a:rPr lang="en-GB" sz="2000" dirty="0">
                <a:solidFill>
                  <a:srgbClr val="FFFF00"/>
                </a:solidFill>
                <a:effectLst/>
                <a:latin typeface="Gill Sans MT" panose="020B0502020104020203" pitchFamily="34" charset="0"/>
                <a:ea typeface="Times New Roman" panose="02020603050405020304" pitchFamily="18" charset="0"/>
                <a:cs typeface="Tahoma" panose="020B0604030504040204" pitchFamily="34" charset="0"/>
              </a:rPr>
              <a:t>1. Enterprise and Marketing exam</a:t>
            </a:r>
          </a:p>
          <a:p>
            <a:pPr marL="0" lvl="0" indent="0" algn="just">
              <a:lnSpc>
                <a:spcPct val="115000"/>
              </a:lnSpc>
              <a:spcAft>
                <a:spcPts val="1000"/>
              </a:spcAft>
              <a:buNone/>
            </a:pPr>
            <a:r>
              <a:rPr lang="en-GB" sz="2000" dirty="0">
                <a:latin typeface="Gill Sans MT" panose="020B0502020104020203" pitchFamily="34" charset="0"/>
                <a:ea typeface="Times New Roman" panose="02020603050405020304" pitchFamily="18" charset="0"/>
                <a:cs typeface="Tahoma" panose="020B0604030504040204" pitchFamily="34" charset="0"/>
              </a:rPr>
              <a:t>one 90 min exam = 40%</a:t>
            </a:r>
          </a:p>
          <a:p>
            <a:pPr marL="0" lvl="0" indent="0" algn="just">
              <a:lnSpc>
                <a:spcPct val="115000"/>
              </a:lnSpc>
              <a:spcAft>
                <a:spcPts val="1000"/>
              </a:spcAft>
              <a:buNone/>
            </a:pPr>
            <a:r>
              <a:rPr lang="en-GB" sz="2000" dirty="0">
                <a:solidFill>
                  <a:srgbClr val="FFFF00"/>
                </a:solidFill>
                <a:effectLst/>
                <a:latin typeface="Gill Sans MT" panose="020B0502020104020203" pitchFamily="34" charset="0"/>
                <a:ea typeface="Times New Roman" panose="02020603050405020304" pitchFamily="18" charset="0"/>
                <a:cs typeface="Tahoma" panose="020B0604030504040204" pitchFamily="34" charset="0"/>
              </a:rPr>
              <a:t>2. Designing a business proposal </a:t>
            </a:r>
            <a:endParaRPr lang="en-GB" sz="2000" dirty="0">
              <a:solidFill>
                <a:srgbClr val="FFFF00"/>
              </a:solidFill>
              <a:latin typeface="Gill Sans MT" panose="020B0502020104020203" pitchFamily="34" charset="0"/>
              <a:ea typeface="Times New Roman" panose="02020603050405020304" pitchFamily="18" charset="0"/>
              <a:cs typeface="Tahoma" panose="020B0604030504040204" pitchFamily="34" charset="0"/>
            </a:endParaRPr>
          </a:p>
          <a:p>
            <a:pPr marL="0" lvl="0" indent="0" algn="just">
              <a:lnSpc>
                <a:spcPct val="115000"/>
              </a:lnSpc>
              <a:spcAft>
                <a:spcPts val="1000"/>
              </a:spcAft>
              <a:buNone/>
            </a:pPr>
            <a:r>
              <a:rPr lang="en-GB" sz="2000" dirty="0">
                <a:latin typeface="Gill Sans MT" panose="020B0502020104020203" pitchFamily="34" charset="0"/>
                <a:ea typeface="Times New Roman" panose="02020603050405020304" pitchFamily="18" charset="0"/>
                <a:cs typeface="Tahoma" panose="020B0604030504040204" pitchFamily="34" charset="0"/>
              </a:rPr>
              <a:t>Use market research to design effective products (past projects have involved fashion and pizza)</a:t>
            </a:r>
            <a:endParaRPr lang="en-GB" sz="2000" dirty="0">
              <a:effectLst/>
              <a:latin typeface="Times New Roman" panose="02020603050405020304" pitchFamily="18" charset="0"/>
              <a:ea typeface="Times New Roman" panose="02020603050405020304" pitchFamily="18" charset="0"/>
            </a:endParaRPr>
          </a:p>
          <a:p>
            <a:pPr marL="0" lvl="0" indent="0" algn="just">
              <a:lnSpc>
                <a:spcPts val="1540"/>
              </a:lnSpc>
              <a:spcAft>
                <a:spcPts val="1540"/>
              </a:spcAft>
              <a:buNone/>
            </a:pPr>
            <a:r>
              <a:rPr lang="en-GB" sz="2000" dirty="0">
                <a:solidFill>
                  <a:srgbClr val="FFFF00"/>
                </a:solidFill>
                <a:effectLst/>
                <a:latin typeface="Gill Sans MT" panose="020B0502020104020203" pitchFamily="34" charset="0"/>
                <a:ea typeface="Times New Roman" panose="02020603050405020304" pitchFamily="18" charset="0"/>
              </a:rPr>
              <a:t>3. Marketing and pitching a business proposal </a:t>
            </a:r>
            <a:endParaRPr lang="en-GB" sz="2000" dirty="0">
              <a:solidFill>
                <a:srgbClr val="FFFF00"/>
              </a:solidFill>
              <a:latin typeface="Gill Sans MT" panose="020B0502020104020203" pitchFamily="34" charset="0"/>
              <a:ea typeface="Times New Roman" panose="02020603050405020304" pitchFamily="18" charset="0"/>
            </a:endParaRPr>
          </a:p>
          <a:p>
            <a:pPr marL="0" lvl="0" indent="0" algn="just">
              <a:lnSpc>
                <a:spcPts val="1540"/>
              </a:lnSpc>
              <a:spcAft>
                <a:spcPts val="1540"/>
              </a:spcAft>
              <a:buNone/>
            </a:pPr>
            <a:r>
              <a:rPr lang="en-GB" sz="2000" dirty="0">
                <a:latin typeface="Gill Sans MT" panose="020B0502020104020203" pitchFamily="34" charset="0"/>
                <a:ea typeface="Times New Roman" panose="02020603050405020304" pitchFamily="18" charset="0"/>
              </a:rPr>
              <a:t>C</a:t>
            </a:r>
            <a:r>
              <a:rPr lang="en-GB" sz="2000" dirty="0">
                <a:effectLst/>
                <a:latin typeface="Gill Sans MT" panose="020B0502020104020203" pitchFamily="34" charset="0"/>
                <a:ea typeface="Times New Roman" panose="02020603050405020304" pitchFamily="18" charset="0"/>
              </a:rPr>
              <a:t>reating your own brand, range of products, producing a business plan and pitching to external advisors.</a:t>
            </a:r>
            <a:endParaRPr lang="en-GB" sz="2000" dirty="0"/>
          </a:p>
        </p:txBody>
      </p:sp>
      <p:sp>
        <p:nvSpPr>
          <p:cNvPr id="4" name="TextBox 3">
            <a:extLst>
              <a:ext uri="{FF2B5EF4-FFF2-40B4-BE49-F238E27FC236}">
                <a16:creationId xmlns:a16="http://schemas.microsoft.com/office/drawing/2014/main" id="{76477075-E505-4610-9C69-3F7697F06798}"/>
              </a:ext>
            </a:extLst>
          </p:cNvPr>
          <p:cNvSpPr txBox="1"/>
          <p:nvPr/>
        </p:nvSpPr>
        <p:spPr>
          <a:xfrm rot="771688">
            <a:off x="6854269" y="1858906"/>
            <a:ext cx="2056076" cy="1569660"/>
          </a:xfrm>
          <a:prstGeom prst="rect">
            <a:avLst/>
          </a:prstGeom>
          <a:noFill/>
          <a:ln w="57150">
            <a:solidFill>
              <a:srgbClr val="FF0000"/>
            </a:solidFill>
          </a:ln>
        </p:spPr>
        <p:txBody>
          <a:bodyPr wrap="square" rtlCol="0">
            <a:spAutoFit/>
          </a:bodyPr>
          <a:lstStyle/>
          <a:p>
            <a:pPr algn="ctr"/>
            <a:r>
              <a:rPr lang="en-GB" sz="2400" dirty="0">
                <a:solidFill>
                  <a:srgbClr val="FFFF00"/>
                </a:solidFill>
                <a:latin typeface="Tw Cen MT" panose="020B0602020104020603" pitchFamily="34" charset="0"/>
              </a:rPr>
              <a:t>1 x exam sat in y11</a:t>
            </a:r>
          </a:p>
          <a:p>
            <a:pPr algn="ctr"/>
            <a:r>
              <a:rPr lang="en-GB" sz="2400" dirty="0">
                <a:solidFill>
                  <a:srgbClr val="FFFF00"/>
                </a:solidFill>
                <a:latin typeface="Tw Cen MT" panose="020B0602020104020603" pitchFamily="34" charset="0"/>
              </a:rPr>
              <a:t>2 x projects in Y10</a:t>
            </a:r>
          </a:p>
        </p:txBody>
      </p:sp>
      <p:sp>
        <p:nvSpPr>
          <p:cNvPr id="5" name="TextBox 4">
            <a:extLst>
              <a:ext uri="{FF2B5EF4-FFF2-40B4-BE49-F238E27FC236}">
                <a16:creationId xmlns:a16="http://schemas.microsoft.com/office/drawing/2014/main" id="{6C8FC216-187B-4F65-8CFA-6069B016CF06}"/>
              </a:ext>
            </a:extLst>
          </p:cNvPr>
          <p:cNvSpPr txBox="1"/>
          <p:nvPr/>
        </p:nvSpPr>
        <p:spPr>
          <a:xfrm rot="771688">
            <a:off x="295103" y="1826660"/>
            <a:ext cx="1724727" cy="1200329"/>
          </a:xfrm>
          <a:prstGeom prst="rect">
            <a:avLst/>
          </a:prstGeom>
          <a:noFill/>
          <a:ln w="57150">
            <a:solidFill>
              <a:srgbClr val="FF0000"/>
            </a:solidFill>
          </a:ln>
        </p:spPr>
        <p:txBody>
          <a:bodyPr wrap="square" rtlCol="0">
            <a:spAutoFit/>
          </a:bodyPr>
          <a:lstStyle/>
          <a:p>
            <a:pPr algn="ctr"/>
            <a:r>
              <a:rPr lang="en-GB" dirty="0">
                <a:solidFill>
                  <a:srgbClr val="FFFF00"/>
                </a:solidFill>
                <a:latin typeface="Tw Cen MT" panose="020B0602020104020603" pitchFamily="34" charset="0"/>
              </a:rPr>
              <a:t>More emphasis on setting up a business and marketing</a:t>
            </a:r>
          </a:p>
        </p:txBody>
      </p:sp>
      <p:sp>
        <p:nvSpPr>
          <p:cNvPr id="7" name="TextBox 6">
            <a:extLst>
              <a:ext uri="{FF2B5EF4-FFF2-40B4-BE49-F238E27FC236}">
                <a16:creationId xmlns:a16="http://schemas.microsoft.com/office/drawing/2014/main" id="{3517716C-A739-4A15-A1C3-C300F1E03DA3}"/>
              </a:ext>
            </a:extLst>
          </p:cNvPr>
          <p:cNvSpPr txBox="1"/>
          <p:nvPr/>
        </p:nvSpPr>
        <p:spPr>
          <a:xfrm rot="771688">
            <a:off x="295102" y="3602425"/>
            <a:ext cx="1724727" cy="1477328"/>
          </a:xfrm>
          <a:prstGeom prst="rect">
            <a:avLst/>
          </a:prstGeom>
          <a:noFill/>
          <a:ln w="57150">
            <a:solidFill>
              <a:srgbClr val="FF0000"/>
            </a:solidFill>
          </a:ln>
        </p:spPr>
        <p:txBody>
          <a:bodyPr wrap="square" rtlCol="0">
            <a:spAutoFit/>
          </a:bodyPr>
          <a:lstStyle/>
          <a:p>
            <a:pPr algn="ctr"/>
            <a:r>
              <a:rPr lang="en-GB" dirty="0">
                <a:solidFill>
                  <a:srgbClr val="FFFF00"/>
                </a:solidFill>
                <a:latin typeface="Tw Cen MT" panose="020B0602020104020603" pitchFamily="34" charset="0"/>
              </a:rPr>
              <a:t>Must have good attendance to ensure coursework will be done</a:t>
            </a:r>
          </a:p>
        </p:txBody>
      </p:sp>
    </p:spTree>
    <p:extLst>
      <p:ext uri="{BB962C8B-B14F-4D97-AF65-F5344CB8AC3E}">
        <p14:creationId xmlns:p14="http://schemas.microsoft.com/office/powerpoint/2010/main" val="395964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0CAF6-E7AF-4D2E-ABF0-11BDADEAC0C4}"/>
              </a:ext>
            </a:extLst>
          </p:cNvPr>
          <p:cNvSpPr>
            <a:spLocks noGrp="1"/>
          </p:cNvSpPr>
          <p:nvPr>
            <p:ph type="title"/>
          </p:nvPr>
        </p:nvSpPr>
        <p:spPr>
          <a:xfrm>
            <a:off x="1913504" y="0"/>
            <a:ext cx="7024744" cy="1143000"/>
          </a:xfrm>
        </p:spPr>
        <p:txBody>
          <a:bodyPr>
            <a:normAutofit/>
          </a:bodyPr>
          <a:lstStyle/>
          <a:p>
            <a:pPr algn="ctr"/>
            <a:r>
              <a:rPr lang="en-GB" b="1" dirty="0">
                <a:solidFill>
                  <a:srgbClr val="FFFF00"/>
                </a:solidFill>
                <a:latin typeface="Tw Cen MT" panose="020B0602020104020603" pitchFamily="34" charset="0"/>
              </a:rPr>
              <a:t>Which one is for me?</a:t>
            </a:r>
          </a:p>
        </p:txBody>
      </p:sp>
      <p:sp>
        <p:nvSpPr>
          <p:cNvPr id="7" name="Content Placeholder 6">
            <a:extLst>
              <a:ext uri="{FF2B5EF4-FFF2-40B4-BE49-F238E27FC236}">
                <a16:creationId xmlns:a16="http://schemas.microsoft.com/office/drawing/2014/main" id="{DB6FD908-0DA2-457B-A1DB-81BF18507C08}"/>
              </a:ext>
            </a:extLst>
          </p:cNvPr>
          <p:cNvSpPr>
            <a:spLocks noGrp="1"/>
          </p:cNvSpPr>
          <p:nvPr>
            <p:ph idx="1"/>
          </p:nvPr>
        </p:nvSpPr>
        <p:spPr>
          <a:xfrm>
            <a:off x="1861422" y="1817625"/>
            <a:ext cx="7128908" cy="3769644"/>
          </a:xfrm>
        </p:spPr>
        <p:txBody>
          <a:bodyPr>
            <a:normAutofit fontScale="77500" lnSpcReduction="20000"/>
          </a:bodyPr>
          <a:lstStyle/>
          <a:p>
            <a:pPr marL="68580" indent="0" algn="ctr">
              <a:buNone/>
            </a:pPr>
            <a:r>
              <a:rPr lang="en-GB" b="1" dirty="0">
                <a:solidFill>
                  <a:srgbClr val="FFFF00"/>
                </a:solidFill>
              </a:rPr>
              <a:t>Neither is an “easy” option but if you have a positive attitude and good work ethic you will do well….</a:t>
            </a:r>
          </a:p>
          <a:p>
            <a:pPr marL="68580" indent="0" algn="ctr">
              <a:buNone/>
            </a:pPr>
            <a:endParaRPr lang="en-GB" b="1" dirty="0">
              <a:solidFill>
                <a:srgbClr val="FF0000"/>
              </a:solidFill>
            </a:endParaRPr>
          </a:p>
          <a:p>
            <a:r>
              <a:rPr lang="en-GB" dirty="0"/>
              <a:t>Both require a lot of hard work, awareness of the real world (news), essay writing and a good grasp of maths.</a:t>
            </a:r>
          </a:p>
          <a:p>
            <a:endParaRPr lang="en-GB" dirty="0"/>
          </a:p>
          <a:p>
            <a:r>
              <a:rPr lang="en-GB" b="1" dirty="0">
                <a:solidFill>
                  <a:srgbClr val="FFFF00"/>
                </a:solidFill>
              </a:rPr>
              <a:t>CNAT</a:t>
            </a:r>
            <a:r>
              <a:rPr lang="en-GB" dirty="0"/>
              <a:t>– project work most lessons – requires organisation/ICT skills/teamwork and communication/presentation skills. </a:t>
            </a:r>
          </a:p>
          <a:p>
            <a:pPr marL="68580" indent="0">
              <a:buNone/>
            </a:pPr>
            <a:endParaRPr lang="en-GB" dirty="0"/>
          </a:p>
          <a:p>
            <a:r>
              <a:rPr lang="en-GB" b="1" dirty="0">
                <a:solidFill>
                  <a:srgbClr val="FFFF00"/>
                </a:solidFill>
              </a:rPr>
              <a:t>GCSE</a:t>
            </a:r>
            <a:r>
              <a:rPr lang="en-GB" b="1" dirty="0">
                <a:solidFill>
                  <a:srgbClr val="FF0000"/>
                </a:solidFill>
              </a:rPr>
              <a:t> </a:t>
            </a:r>
            <a:r>
              <a:rPr lang="en-GB" dirty="0"/>
              <a:t>– more knowledge based/typical style lessons – wider application to the real world.</a:t>
            </a:r>
          </a:p>
        </p:txBody>
      </p:sp>
    </p:spTree>
    <p:extLst>
      <p:ext uri="{BB962C8B-B14F-4D97-AF65-F5344CB8AC3E}">
        <p14:creationId xmlns:p14="http://schemas.microsoft.com/office/powerpoint/2010/main" val="1375526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7521" y="338576"/>
            <a:ext cx="7414959" cy="1152128"/>
          </a:xfrm>
        </p:spPr>
        <p:txBody>
          <a:bodyPr>
            <a:normAutofit fontScale="90000"/>
          </a:bodyPr>
          <a:lstStyle/>
          <a:p>
            <a:pPr algn="ctr"/>
            <a:r>
              <a:rPr lang="en-GB" b="1" u="sng" dirty="0">
                <a:solidFill>
                  <a:srgbClr val="FFFF00"/>
                </a:solidFill>
                <a:latin typeface="Tw Cen MT" panose="020B0602020104020603" pitchFamily="34" charset="0"/>
              </a:rPr>
              <a:t>BENEFITS OF CHOOSING BUSINESS STUDIES AS AN OPTION?</a:t>
            </a:r>
          </a:p>
        </p:txBody>
      </p:sp>
      <p:sp>
        <p:nvSpPr>
          <p:cNvPr id="3" name="Content Placeholder 2"/>
          <p:cNvSpPr>
            <a:spLocks noGrp="1"/>
          </p:cNvSpPr>
          <p:nvPr>
            <p:ph idx="1"/>
          </p:nvPr>
        </p:nvSpPr>
        <p:spPr>
          <a:xfrm>
            <a:off x="1813990" y="1993461"/>
            <a:ext cx="7330010" cy="4525963"/>
          </a:xfrm>
        </p:spPr>
        <p:txBody>
          <a:bodyPr>
            <a:normAutofit fontScale="92500" lnSpcReduction="20000"/>
          </a:bodyPr>
          <a:lstStyle/>
          <a:p>
            <a:pPr>
              <a:buClr>
                <a:srgbClr val="FF0000"/>
              </a:buClr>
              <a:buFont typeface="Wingdings" panose="05000000000000000000" pitchFamily="2" charset="2"/>
              <a:buChar char="q"/>
            </a:pPr>
            <a:r>
              <a:rPr lang="en-GB" dirty="0">
                <a:effectLst/>
                <a:latin typeface="Tw Cen MT" panose="020B0602020104020603" pitchFamily="34" charset="0"/>
              </a:rPr>
              <a:t>Links directly to the world of work</a:t>
            </a:r>
          </a:p>
          <a:p>
            <a:pPr>
              <a:buClr>
                <a:srgbClr val="FF0000"/>
              </a:buClr>
              <a:buFont typeface="Wingdings" panose="05000000000000000000" pitchFamily="2" charset="2"/>
              <a:buChar char="q"/>
            </a:pPr>
            <a:r>
              <a:rPr lang="en-GB" dirty="0">
                <a:latin typeface="Tw Cen MT" panose="020B0602020104020603" pitchFamily="34" charset="0"/>
              </a:rPr>
              <a:t>Lots of cross curricular links </a:t>
            </a:r>
          </a:p>
          <a:p>
            <a:pPr>
              <a:buClr>
                <a:srgbClr val="FF0000"/>
              </a:buClr>
              <a:buFont typeface="Wingdings" panose="05000000000000000000" pitchFamily="2" charset="2"/>
              <a:buChar char="q"/>
            </a:pPr>
            <a:r>
              <a:rPr lang="en-GB" dirty="0">
                <a:effectLst/>
                <a:latin typeface="Tw Cen MT" panose="020B0602020104020603" pitchFamily="34" charset="0"/>
              </a:rPr>
              <a:t>Employers value the qualification</a:t>
            </a:r>
          </a:p>
          <a:p>
            <a:pPr>
              <a:buClr>
                <a:srgbClr val="FF0000"/>
              </a:buClr>
              <a:buFont typeface="Wingdings" panose="05000000000000000000" pitchFamily="2" charset="2"/>
              <a:buChar char="q"/>
            </a:pPr>
            <a:r>
              <a:rPr lang="en-GB" dirty="0">
                <a:effectLst/>
                <a:latin typeface="Tw Cen MT" panose="020B0602020104020603" pitchFamily="34" charset="0"/>
              </a:rPr>
              <a:t>There are real opportunities to progress in education or employment</a:t>
            </a:r>
          </a:p>
          <a:p>
            <a:pPr>
              <a:buClr>
                <a:srgbClr val="FF0000"/>
              </a:buClr>
              <a:buFont typeface="Wingdings" panose="05000000000000000000" pitchFamily="2" charset="2"/>
              <a:buChar char="q"/>
            </a:pPr>
            <a:r>
              <a:rPr lang="en-GB" dirty="0">
                <a:effectLst/>
                <a:latin typeface="Tw Cen MT" panose="020B0602020104020603" pitchFamily="34" charset="0"/>
              </a:rPr>
              <a:t>You will gain valuable, transferable skills</a:t>
            </a:r>
          </a:p>
          <a:p>
            <a:pPr>
              <a:buClr>
                <a:srgbClr val="FF0000"/>
              </a:buClr>
              <a:buFont typeface="Wingdings" panose="05000000000000000000" pitchFamily="2" charset="2"/>
              <a:buChar char="q"/>
            </a:pPr>
            <a:r>
              <a:rPr lang="en-GB" dirty="0">
                <a:effectLst/>
                <a:latin typeface="Tw Cen MT" panose="020B0602020104020603" pitchFamily="34" charset="0"/>
              </a:rPr>
              <a:t>When you leave school and wish to get a job, you will understand more about the way a business runs</a:t>
            </a:r>
          </a:p>
          <a:p>
            <a:pPr>
              <a:buClr>
                <a:srgbClr val="FF0000"/>
              </a:buClr>
              <a:buFont typeface="Wingdings" panose="05000000000000000000" pitchFamily="2" charset="2"/>
              <a:buChar char="q"/>
            </a:pPr>
            <a:r>
              <a:rPr lang="en-GB" dirty="0">
                <a:effectLst/>
                <a:latin typeface="Tw Cen MT" panose="020B0602020104020603" pitchFamily="34" charset="0"/>
              </a:rPr>
              <a:t>If you chose not to become an employee you will have the skills and knowledge to start your own business.</a:t>
            </a:r>
          </a:p>
          <a:p>
            <a:endParaRPr lang="en-GB" dirty="0"/>
          </a:p>
        </p:txBody>
      </p:sp>
    </p:spTree>
    <p:extLst>
      <p:ext uri="{BB962C8B-B14F-4D97-AF65-F5344CB8AC3E}">
        <p14:creationId xmlns:p14="http://schemas.microsoft.com/office/powerpoint/2010/main" val="3408667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solidFill>
                  <a:srgbClr val="FFFF00"/>
                </a:solidFill>
                <a:latin typeface="Comic Sans MS" pitchFamily="66" charset="0"/>
              </a:rPr>
              <a:t>FUTURE CAREER PATHWAYS…</a:t>
            </a:r>
          </a:p>
        </p:txBody>
      </p:sp>
      <p:sp>
        <p:nvSpPr>
          <p:cNvPr id="3" name="Content Placeholder 2"/>
          <p:cNvSpPr>
            <a:spLocks noGrp="1"/>
          </p:cNvSpPr>
          <p:nvPr>
            <p:ph idx="1"/>
          </p:nvPr>
        </p:nvSpPr>
        <p:spPr/>
        <p:txBody>
          <a:bodyPr>
            <a:normAutofit/>
          </a:bodyPr>
          <a:lstStyle/>
          <a:p>
            <a:pPr>
              <a:buClr>
                <a:srgbClr val="FF0000"/>
              </a:buClr>
              <a:buFont typeface="Wingdings" pitchFamily="2" charset="2"/>
              <a:buChar char="§"/>
            </a:pPr>
            <a:r>
              <a:rPr lang="en-GB" dirty="0"/>
              <a:t>Business Studies opens up your future in terms of both college courses and future jobs!</a:t>
            </a:r>
          </a:p>
          <a:p>
            <a:pPr lvl="1">
              <a:buClr>
                <a:srgbClr val="FF0000"/>
              </a:buClr>
              <a:buFont typeface="Wingdings" pitchFamily="2" charset="2"/>
              <a:buChar char="§"/>
            </a:pPr>
            <a:r>
              <a:rPr lang="en-GB" dirty="0"/>
              <a:t>Accountant</a:t>
            </a:r>
          </a:p>
          <a:p>
            <a:pPr lvl="1">
              <a:buClr>
                <a:srgbClr val="FF0000"/>
              </a:buClr>
              <a:buFont typeface="Wingdings" pitchFamily="2" charset="2"/>
              <a:buChar char="§"/>
            </a:pPr>
            <a:r>
              <a:rPr lang="en-GB" dirty="0"/>
              <a:t>Teacher</a:t>
            </a:r>
          </a:p>
          <a:p>
            <a:pPr lvl="1">
              <a:buClr>
                <a:srgbClr val="FF0000"/>
              </a:buClr>
              <a:buFont typeface="Wingdings" pitchFamily="2" charset="2"/>
              <a:buChar char="§"/>
            </a:pPr>
            <a:r>
              <a:rPr lang="en-GB" dirty="0"/>
              <a:t>Run your own business</a:t>
            </a:r>
          </a:p>
          <a:p>
            <a:pPr lvl="1">
              <a:buClr>
                <a:srgbClr val="FF0000"/>
              </a:buClr>
              <a:buFont typeface="Wingdings" pitchFamily="2" charset="2"/>
              <a:buChar char="§"/>
            </a:pPr>
            <a:r>
              <a:rPr lang="en-GB" dirty="0"/>
              <a:t>Journalism</a:t>
            </a:r>
          </a:p>
          <a:p>
            <a:pPr lvl="1">
              <a:buClr>
                <a:srgbClr val="FF0000"/>
              </a:buClr>
              <a:buFont typeface="Wingdings" pitchFamily="2" charset="2"/>
              <a:buChar char="§"/>
            </a:pPr>
            <a:r>
              <a:rPr lang="en-GB" dirty="0"/>
              <a:t>Police</a:t>
            </a:r>
          </a:p>
          <a:p>
            <a:pPr lvl="1">
              <a:buClr>
                <a:srgbClr val="FF0000"/>
              </a:buClr>
              <a:buFont typeface="Wingdings" pitchFamily="2" charset="2"/>
              <a:buChar char="§"/>
            </a:pPr>
            <a:r>
              <a:rPr lang="en-GB" dirty="0"/>
              <a:t>Advertising/sales</a:t>
            </a:r>
          </a:p>
          <a:p>
            <a:pPr lvl="1">
              <a:buClr>
                <a:srgbClr val="FF0000"/>
              </a:buClr>
              <a:buFont typeface="Wingdings" pitchFamily="2" charset="2"/>
              <a:buChar char="§"/>
            </a:pPr>
            <a:r>
              <a:rPr lang="en-GB" dirty="0"/>
              <a:t>Leisure and Tourism</a:t>
            </a:r>
          </a:p>
          <a:p>
            <a:pPr lvl="1">
              <a:buClr>
                <a:srgbClr val="FF0000"/>
              </a:buClr>
              <a:buFont typeface="Wingdings" pitchFamily="2" charset="2"/>
              <a:buChar char="§"/>
            </a:pPr>
            <a:r>
              <a:rPr lang="en-GB" dirty="0"/>
              <a:t>Retail</a:t>
            </a:r>
          </a:p>
          <a:p>
            <a:pPr lvl="1">
              <a:buClr>
                <a:srgbClr val="FF0000"/>
              </a:buClr>
              <a:buFont typeface="Wingdings" pitchFamily="2" charset="2"/>
              <a:buChar char="§"/>
            </a:pPr>
            <a:r>
              <a:rPr lang="en-GB" dirty="0"/>
              <a:t>Lawyer/solicitor</a:t>
            </a:r>
          </a:p>
          <a:p>
            <a:endParaRPr lang="en-GB" dirty="0"/>
          </a:p>
        </p:txBody>
      </p:sp>
      <p:pic>
        <p:nvPicPr>
          <p:cNvPr id="1026" name="Picture 2" descr="http://www.ahaccountants.com/wp-content/uploads/2014/03/T4-header-homepage-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0167" y="2380931"/>
            <a:ext cx="2666587" cy="13347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ichef-1.bbci.co.uk/news/1024/media/images/83067000/jpg/_83067755_poli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014" y="4696537"/>
            <a:ext cx="2651421" cy="14914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http://dailyguideafrica.com/wp-content/uploads/2015/09/MaleMathTeach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88640"/>
            <a:ext cx="1788282" cy="11921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5752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1EAEC0A67BED4187BF8109C6C47ADD" ma:contentTypeVersion="14" ma:contentTypeDescription="Create a new document." ma:contentTypeScope="" ma:versionID="31fa4eaa2b7923b642c7fd188187e051">
  <xsd:schema xmlns:xsd="http://www.w3.org/2001/XMLSchema" xmlns:xs="http://www.w3.org/2001/XMLSchema" xmlns:p="http://schemas.microsoft.com/office/2006/metadata/properties" xmlns:ns3="e3d084bf-0621-4e7b-bd0a-3600d02c769d" targetNamespace="http://schemas.microsoft.com/office/2006/metadata/properties" ma:root="true" ma:fieldsID="fbe10375b5ee160d4665f38c2e8cd438" ns3:_="">
    <xsd:import namespace="e3d084bf-0621-4e7b-bd0a-3600d02c769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_activity" minOccurs="0"/>
                <xsd:element ref="ns3:MediaServiceObjectDetectorVersions" minOccurs="0"/>
                <xsd:element ref="ns3:MediaServiceLocation"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d084bf-0621-4e7b-bd0a-3600d02c76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e3d084bf-0621-4e7b-bd0a-3600d02c769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F0EFF9-A21A-4AC0-A75D-1AFA1B85D0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d084bf-0621-4e7b-bd0a-3600d02c76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D018CA1-20BE-4721-A556-0B405DF245FA}">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e3d084bf-0621-4e7b-bd0a-3600d02c769d"/>
    <ds:schemaRef ds:uri="http://www.w3.org/XML/1998/namespace"/>
  </ds:schemaRefs>
</ds:datastoreItem>
</file>

<file path=customXml/itemProps3.xml><?xml version="1.0" encoding="utf-8"?>
<ds:datastoreItem xmlns:ds="http://schemas.openxmlformats.org/officeDocument/2006/customXml" ds:itemID="{CE777711-DD17-4DE6-843C-F1F520D33B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2708</TotalTime>
  <Words>903</Words>
  <Application>Microsoft Office PowerPoint</Application>
  <PresentationFormat>On-screen Show (4:3)</PresentationFormat>
  <Paragraphs>85</Paragraphs>
  <Slides>13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vt:lpstr>
      <vt:lpstr>Calibri</vt:lpstr>
      <vt:lpstr>Calibri Light</vt:lpstr>
      <vt:lpstr>Comic Sans MS</vt:lpstr>
      <vt:lpstr>Gill Sans MT</vt:lpstr>
      <vt:lpstr>Tahoma</vt:lpstr>
      <vt:lpstr>Times New Roman</vt:lpstr>
      <vt:lpstr>Tw Cen MT</vt:lpstr>
      <vt:lpstr>Wingdings</vt:lpstr>
      <vt:lpstr>Wingdings 2</vt:lpstr>
      <vt:lpstr>Office Theme</vt:lpstr>
      <vt:lpstr>PowerPoint Presentation</vt:lpstr>
      <vt:lpstr>PowerPoint Presentation</vt:lpstr>
      <vt:lpstr>WHAT IS BUSINESS STUDIES/ENTERPRISE?</vt:lpstr>
      <vt:lpstr>2 options</vt:lpstr>
      <vt:lpstr>OPTION ONE: GCSE</vt:lpstr>
      <vt:lpstr>OPTION TWO: CNAT ENTERPRISE AND MARKETING</vt:lpstr>
      <vt:lpstr>Which one is for me?</vt:lpstr>
      <vt:lpstr>BENEFITS OF CHOOSING BUSINESS STUDIES AS AN OPTION?</vt:lpstr>
      <vt:lpstr>FUTURE CAREER PATHWAYS…</vt:lpstr>
      <vt:lpstr>Hear it direct from Business Students…</vt:lpstr>
      <vt:lpstr>EXTRA CURRICULAR CLUBS (1)</vt:lpstr>
      <vt:lpstr>EXTRA CURRICULAR CLUBS (2)</vt:lpstr>
      <vt:lpstr>Parent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CSmethurst</dc:creator>
  <cp:lastModifiedBy>KMcGuire</cp:lastModifiedBy>
  <cp:revision>189</cp:revision>
  <dcterms:created xsi:type="dcterms:W3CDTF">2019-06-18T09:19:26Z</dcterms:created>
  <dcterms:modified xsi:type="dcterms:W3CDTF">2023-11-28T20:41:57Z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0x010100D81EAEC0A67BED4187BF8109C6C47ADD</vt:lpwstr>
  </property>
</Properties>
</file>