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0" r:id="rId5"/>
    <p:sldId id="25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7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4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2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5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2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9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8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0BDB-FD79-4B58-9573-726593C5224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5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4358654"/>
          </a:xfrm>
        </p:spPr>
        <p:txBody>
          <a:bodyPr>
            <a:normAutofit/>
          </a:bodyPr>
          <a:lstStyle/>
          <a:p>
            <a:r>
              <a:rPr lang="en-GB" sz="8000" b="1" dirty="0">
                <a:latin typeface="Berlin Sans FB" pitchFamily="34" charset="0"/>
              </a:rPr>
              <a:t>Social Health Options Assembly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6430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16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Child development Cambridge National = 1 GCSE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Course is marked:</a:t>
            </a:r>
          </a:p>
          <a:p>
            <a:pPr lvl="1"/>
            <a:r>
              <a:rPr lang="en-GB" dirty="0"/>
              <a:t>level 1 pass grade </a:t>
            </a:r>
          </a:p>
          <a:p>
            <a:pPr lvl="1"/>
            <a:r>
              <a:rPr lang="en-GB" dirty="0"/>
              <a:t>Pass </a:t>
            </a:r>
          </a:p>
          <a:p>
            <a:pPr lvl="1"/>
            <a:r>
              <a:rPr lang="en-GB" dirty="0"/>
              <a:t>Merit </a:t>
            </a:r>
          </a:p>
          <a:p>
            <a:pPr lvl="1"/>
            <a:r>
              <a:rPr lang="en-GB" dirty="0"/>
              <a:t>Distinction </a:t>
            </a:r>
          </a:p>
          <a:p>
            <a:pPr lvl="1"/>
            <a:r>
              <a:rPr lang="en-GB" dirty="0"/>
              <a:t>Distinction Star </a:t>
            </a:r>
          </a:p>
          <a:p>
            <a:r>
              <a:rPr lang="en-GB" dirty="0"/>
              <a:t>Coursework done in year 9/10/11 – it will start in December this year!</a:t>
            </a:r>
          </a:p>
          <a:p>
            <a:endParaRPr lang="en-GB" dirty="0"/>
          </a:p>
          <a:p>
            <a:r>
              <a:rPr lang="en-GB" dirty="0"/>
              <a:t>Exam can only been sat once at the end of the course, this is different to what it used to be. NO RESIT.</a:t>
            </a:r>
          </a:p>
        </p:txBody>
      </p:sp>
      <p:pic>
        <p:nvPicPr>
          <p:cNvPr id="2051" name="Picture 3" descr="C:\Users\ksutton\AppData\Local\Microsoft\Windows\Temporary Internet Files\Content.IE5\QXPTY2DC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84784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2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6430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397" t="21676" r="15262" b="19485"/>
          <a:stretch/>
        </p:blipFill>
        <p:spPr>
          <a:xfrm>
            <a:off x="281471" y="692696"/>
            <a:ext cx="8497772" cy="547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752" y="185517"/>
            <a:ext cx="1162728" cy="157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51520" y="188640"/>
            <a:ext cx="8640960" cy="6336704"/>
          </a:xfrm>
          <a:prstGeom prst="roundRect">
            <a:avLst/>
          </a:prstGeom>
          <a:noFill/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36" y="160334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Need to have an interest in working with children – although there is no contact with children at all</a:t>
            </a:r>
          </a:p>
          <a:p>
            <a:r>
              <a:rPr lang="en-GB" dirty="0"/>
              <a:t>Need to like using computers to present work, you make a lot of PowerPoints and guide booklets</a:t>
            </a:r>
          </a:p>
          <a:p>
            <a:r>
              <a:rPr lang="en-GB" dirty="0"/>
              <a:t>Have to be organised and not one for chatting in class</a:t>
            </a:r>
          </a:p>
          <a:p>
            <a:r>
              <a:rPr lang="en-GB" dirty="0"/>
              <a:t>It is a lot of work – every lesson often you are doing coursework</a:t>
            </a:r>
          </a:p>
          <a:p>
            <a:r>
              <a:rPr lang="en-GB" dirty="0"/>
              <a:t>You must know a child you can work with who will be no older than 3 now</a:t>
            </a:r>
          </a:p>
        </p:txBody>
      </p:sp>
    </p:spTree>
    <p:extLst>
      <p:ext uri="{BB962C8B-B14F-4D97-AF65-F5344CB8AC3E}">
        <p14:creationId xmlns:p14="http://schemas.microsoft.com/office/powerpoint/2010/main" val="84180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9" y="3127112"/>
            <a:ext cx="656035" cy="64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5" y="5805264"/>
            <a:ext cx="821531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Berlin Sans FB" pitchFamily="34" charset="0"/>
              </a:rPr>
              <a:t>TECH award in Health &amp; Social Care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1475" y="1600200"/>
            <a:ext cx="7045325" cy="5035326"/>
          </a:xfrm>
        </p:spPr>
        <p:txBody>
          <a:bodyPr>
            <a:normAutofit/>
          </a:bodyPr>
          <a:lstStyle/>
          <a:p>
            <a:r>
              <a:rPr lang="en-GB" dirty="0"/>
              <a:t>It is worth 1 GCSE. </a:t>
            </a:r>
          </a:p>
          <a:p>
            <a:r>
              <a:rPr lang="en-GB" dirty="0"/>
              <a:t>You will study  3 units, one is marked by an exam and two by coursework which we call controlled assessment.</a:t>
            </a:r>
          </a:p>
          <a:p>
            <a:pPr lvl="1"/>
            <a:r>
              <a:rPr lang="en-GB" dirty="0"/>
              <a:t>Human Lifespan development assessed by controlled assessment </a:t>
            </a:r>
          </a:p>
          <a:p>
            <a:pPr lvl="1"/>
            <a:r>
              <a:rPr lang="en-GB" dirty="0"/>
              <a:t>Health and social care services and values assessed by controlled assessment</a:t>
            </a:r>
          </a:p>
          <a:p>
            <a:pPr lvl="1"/>
            <a:r>
              <a:rPr lang="en-GB" dirty="0"/>
              <a:t>Health and well-being assessed by </a:t>
            </a:r>
            <a:r>
              <a:rPr lang="en-GB" b="1" dirty="0"/>
              <a:t>external</a:t>
            </a:r>
            <a:r>
              <a:rPr lang="en-GB" dirty="0"/>
              <a:t> examination 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9834"/>
            <a:ext cx="16414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61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40" y="1340768"/>
            <a:ext cx="8229600" cy="4525963"/>
          </a:xfrm>
        </p:spPr>
        <p:txBody>
          <a:bodyPr/>
          <a:lstStyle/>
          <a:p>
            <a:r>
              <a:rPr lang="en-GB" dirty="0"/>
              <a:t>You have to be interested in working in health and social care industry.</a:t>
            </a:r>
          </a:p>
          <a:p>
            <a:r>
              <a:rPr lang="en-GB" dirty="0"/>
              <a:t>You have to be quite mature</a:t>
            </a:r>
          </a:p>
          <a:p>
            <a:r>
              <a:rPr lang="en-GB" dirty="0"/>
              <a:t>You need to like working on a  computer</a:t>
            </a:r>
          </a:p>
          <a:p>
            <a:r>
              <a:rPr lang="en-GB" dirty="0"/>
              <a:t>A lot of it is writing long essays in word – case study reports – everything is on word</a:t>
            </a:r>
          </a:p>
          <a:p>
            <a:r>
              <a:rPr lang="en-GB" dirty="0"/>
              <a:t>You have to be willing to do role plays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336704"/>
          </a:xfrm>
          <a:prstGeom prst="roundRect">
            <a:avLst/>
          </a:prstGeom>
          <a:noFill/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055" y="5845058"/>
            <a:ext cx="16414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10673"/>
            <a:ext cx="656035" cy="64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29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Come and see me in T8 – I have </a:t>
            </a:r>
            <a:r>
              <a:rPr lang="en-GB"/>
              <a:t>an office…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368338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 Science options assemb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 Science options assembly</Template>
  <TotalTime>26</TotalTime>
  <Words>284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Social Science options assembly</vt:lpstr>
      <vt:lpstr>Social Health Options Assembly  </vt:lpstr>
      <vt:lpstr>Child development Cambridge National = 1 GCSE</vt:lpstr>
      <vt:lpstr>PowerPoint Presentation</vt:lpstr>
      <vt:lpstr>Is it for me?</vt:lpstr>
      <vt:lpstr>TECH award in Health &amp; Social Care</vt:lpstr>
      <vt:lpstr>Is it for me?</vt:lpstr>
      <vt:lpstr>Any questions?</vt:lpstr>
    </vt:vector>
  </TitlesOfParts>
  <Company>Byrchall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Options Assembly</dc:title>
  <dc:creator>ksutton</dc:creator>
  <cp:lastModifiedBy>ksutton</cp:lastModifiedBy>
  <cp:revision>5</cp:revision>
  <dcterms:created xsi:type="dcterms:W3CDTF">2017-01-27T07:44:27Z</dcterms:created>
  <dcterms:modified xsi:type="dcterms:W3CDTF">2022-01-24T14:21:14Z</dcterms:modified>
</cp:coreProperties>
</file>