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3919"/>
  </p:normalViewPr>
  <p:slideViewPr>
    <p:cSldViewPr snapToGrid="0" snapToObjects="1">
      <p:cViewPr varScale="1">
        <p:scale>
          <a:sx n="82" d="100"/>
          <a:sy n="82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2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1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18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40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1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4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5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9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8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1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3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3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459B4-5B61-B24E-8737-A82180F4E9BD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7EF3-35FA-2F4F-A58E-80FCB39EA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71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GCSE 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Why choose GSCE Dance?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1" y="161065"/>
            <a:ext cx="37338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66" y="161065"/>
            <a:ext cx="3238181" cy="2155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6" b="20510"/>
          <a:stretch/>
        </p:blipFill>
        <p:spPr>
          <a:xfrm>
            <a:off x="4119983" y="183631"/>
            <a:ext cx="4470400" cy="20527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53" y="4637663"/>
            <a:ext cx="4470400" cy="1976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b="14471"/>
          <a:stretch/>
        </p:blipFill>
        <p:spPr>
          <a:xfrm>
            <a:off x="74540" y="4254759"/>
            <a:ext cx="3662477" cy="2346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7160" r="13312" b="12590"/>
          <a:stretch/>
        </p:blipFill>
        <p:spPr>
          <a:xfrm>
            <a:off x="8522889" y="4192879"/>
            <a:ext cx="3570387" cy="24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3933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/>
              <a:t>You don’t have to want a job as a dancer to do GCSE Dance</a:t>
            </a:r>
            <a:r>
              <a:rPr lang="is-IS" sz="4800" b="1" dirty="0"/>
              <a:t>…</a:t>
            </a:r>
            <a:r>
              <a:rPr lang="en-US" sz="4800" b="1" dirty="0"/>
              <a:t> but you do want all of </a:t>
            </a:r>
            <a:r>
              <a:rPr lang="en-US" sz="4800" b="1" u="sng" dirty="0"/>
              <a:t>these skills </a:t>
            </a:r>
            <a:r>
              <a:rPr lang="en-US" sz="4800" b="1" dirty="0"/>
              <a:t>– whichever job you choose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04457"/>
            <a:ext cx="10515600" cy="3172506"/>
          </a:xfrm>
        </p:spPr>
        <p:txBody>
          <a:bodyPr>
            <a:noAutofit/>
          </a:bodyPr>
          <a:lstStyle/>
          <a:p>
            <a:r>
              <a:rPr lang="en-US" sz="3600" b="1" dirty="0"/>
              <a:t>Confidence</a:t>
            </a:r>
            <a:r>
              <a:rPr lang="en-US" sz="3600" dirty="0"/>
              <a:t> – to present yourself in front of others</a:t>
            </a:r>
          </a:p>
          <a:p>
            <a:r>
              <a:rPr lang="en-US" sz="3600" b="1" dirty="0"/>
              <a:t>Problem Solving </a:t>
            </a:r>
            <a:r>
              <a:rPr lang="en-US" sz="3600" dirty="0"/>
              <a:t>– working out how, why, what and when to do things</a:t>
            </a:r>
          </a:p>
          <a:p>
            <a:r>
              <a:rPr lang="en-US" sz="3600" b="1" dirty="0"/>
              <a:t>Leadership Skills </a:t>
            </a:r>
            <a:r>
              <a:rPr lang="en-US" sz="3600" dirty="0"/>
              <a:t>- encouraging innovation and success </a:t>
            </a:r>
          </a:p>
        </p:txBody>
      </p:sp>
    </p:spTree>
    <p:extLst>
      <p:ext uri="{BB962C8B-B14F-4D97-AF65-F5344CB8AC3E}">
        <p14:creationId xmlns:p14="http://schemas.microsoft.com/office/powerpoint/2010/main" val="159362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079" y="318977"/>
            <a:ext cx="11219121" cy="2147776"/>
          </a:xfrm>
        </p:spPr>
        <p:txBody>
          <a:bodyPr>
            <a:noAutofit/>
          </a:bodyPr>
          <a:lstStyle/>
          <a:p>
            <a:pPr algn="l"/>
            <a:r>
              <a:rPr lang="en-US" sz="5400" b="1" dirty="0"/>
              <a:t>Then there is the more obvious reasons to do GCSE Dance</a:t>
            </a:r>
            <a:r>
              <a:rPr lang="is-IS" sz="5400" b="1" dirty="0"/>
              <a:t>…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/>
          </a:p>
          <a:p>
            <a:r>
              <a:rPr lang="en-US" sz="3600" b="1" dirty="0"/>
              <a:t>Health and Fitness </a:t>
            </a:r>
            <a:r>
              <a:rPr lang="en-US" sz="3600" dirty="0"/>
              <a:t>– 60% practical course</a:t>
            </a:r>
          </a:p>
          <a:p>
            <a:r>
              <a:rPr lang="en-US" sz="3600" b="1" dirty="0"/>
              <a:t>Literacy</a:t>
            </a:r>
            <a:r>
              <a:rPr lang="en-US" sz="3600" dirty="0"/>
              <a:t> – description, interpretation, analysis &amp; evaluation</a:t>
            </a:r>
          </a:p>
          <a:p>
            <a:r>
              <a:rPr lang="en-US" sz="3600" b="1" dirty="0"/>
              <a:t>Team Skills </a:t>
            </a:r>
            <a:r>
              <a:rPr lang="en-US" sz="3600" dirty="0"/>
              <a:t>– Group Performance </a:t>
            </a:r>
          </a:p>
          <a:p>
            <a:r>
              <a:rPr lang="en-US" sz="3600" b="1" dirty="0"/>
              <a:t>Communication Skills </a:t>
            </a:r>
            <a:r>
              <a:rPr lang="en-US" sz="3600" dirty="0"/>
              <a:t>– Choreography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68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37"/>
            <a:ext cx="7513789" cy="1293028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A range of Dance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 Hop</a:t>
            </a:r>
          </a:p>
          <a:p>
            <a:r>
              <a:rPr lang="en-US" dirty="0"/>
              <a:t>Ballet</a:t>
            </a:r>
          </a:p>
          <a:p>
            <a:r>
              <a:rPr lang="en-US" dirty="0"/>
              <a:t>Contemporary</a:t>
            </a:r>
          </a:p>
          <a:p>
            <a:r>
              <a:rPr lang="en-US" dirty="0"/>
              <a:t>Lyrical</a:t>
            </a:r>
          </a:p>
          <a:p>
            <a:r>
              <a:rPr lang="en-US" dirty="0"/>
              <a:t>Pedestrian</a:t>
            </a:r>
          </a:p>
          <a:p>
            <a:r>
              <a:rPr lang="en-US" dirty="0"/>
              <a:t>Accessible</a:t>
            </a:r>
          </a:p>
          <a:p>
            <a:r>
              <a:rPr lang="en-US" dirty="0"/>
              <a:t>Brazilian Samba</a:t>
            </a:r>
          </a:p>
          <a:p>
            <a:r>
              <a:rPr lang="en-US" dirty="0"/>
              <a:t>Site Specific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39" y="190260"/>
            <a:ext cx="4259684" cy="3135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11" y="1474315"/>
            <a:ext cx="3669178" cy="2537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88" y="3500918"/>
            <a:ext cx="4146335" cy="315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r="6122" b="17283"/>
          <a:stretch/>
        </p:blipFill>
        <p:spPr>
          <a:xfrm>
            <a:off x="3693561" y="4147100"/>
            <a:ext cx="3971278" cy="25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2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creative approach to choreography 30%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Students pick from a selection of starting point that could be;</a:t>
            </a:r>
          </a:p>
          <a:p>
            <a:endParaRPr lang="en-US" dirty="0"/>
          </a:p>
          <a:p>
            <a:r>
              <a:rPr lang="en-US" dirty="0"/>
              <a:t>A 2D or 3D piece of Art or sculpture</a:t>
            </a:r>
          </a:p>
          <a:p>
            <a:r>
              <a:rPr lang="en-US" dirty="0"/>
              <a:t>Music</a:t>
            </a:r>
          </a:p>
          <a:p>
            <a:r>
              <a:rPr lang="en-US" dirty="0"/>
              <a:t>A Prop</a:t>
            </a:r>
          </a:p>
          <a:p>
            <a:r>
              <a:rPr lang="en-US" dirty="0"/>
              <a:t>Themes</a:t>
            </a:r>
          </a:p>
          <a:p>
            <a:r>
              <a:rPr lang="en-US" dirty="0"/>
              <a:t>Historical events</a:t>
            </a:r>
          </a:p>
          <a:p>
            <a:r>
              <a:rPr lang="en-US" dirty="0"/>
              <a:t>Poem or literature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Supported by a programme note for the examiner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2" y="764373"/>
            <a:ext cx="11170299" cy="1293028"/>
          </a:xfrm>
        </p:spPr>
        <p:txBody>
          <a:bodyPr/>
          <a:lstStyle/>
          <a:p>
            <a:r>
              <a:rPr lang="en-US" b="1" dirty="0"/>
              <a:t>Performing set phrases &amp; Duo/</a:t>
            </a:r>
            <a:r>
              <a:rPr lang="en-US" b="1" dirty="0" err="1"/>
              <a:t>TRio</a:t>
            </a:r>
            <a:r>
              <a:rPr lang="en-US" b="1" dirty="0"/>
              <a:t> 30%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AQA board have created 4 set sequences of 30-40 seconds long, students are required to;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Replicate them exactly - Action/Space/Dynamics</a:t>
            </a:r>
          </a:p>
          <a:p>
            <a:r>
              <a:rPr lang="en-US" sz="2800" dirty="0"/>
              <a:t>Perform two to be assessed as a stand alone technical exam</a:t>
            </a:r>
          </a:p>
          <a:p>
            <a:r>
              <a:rPr lang="en-US" sz="2800" dirty="0"/>
              <a:t>Include elements of two within their duo/trio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5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48" y="761999"/>
            <a:ext cx="9266852" cy="1303867"/>
          </a:xfrm>
        </p:spPr>
        <p:txBody>
          <a:bodyPr/>
          <a:lstStyle/>
          <a:p>
            <a:r>
              <a:rPr lang="en-US" b="1" dirty="0"/>
              <a:t>Developing </a:t>
            </a:r>
            <a:r>
              <a:rPr lang="en-US" b="1"/>
              <a:t>Analytical skills 40%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085391" y="2775942"/>
            <a:ext cx="3456432" cy="3314132"/>
          </a:xfrm>
        </p:spPr>
        <p:txBody>
          <a:bodyPr/>
          <a:lstStyle/>
          <a:p>
            <a:r>
              <a:rPr lang="en-US" sz="3600" dirty="0"/>
              <a:t>Analyse</a:t>
            </a:r>
          </a:p>
          <a:p>
            <a:r>
              <a:rPr lang="en-US" sz="3600" dirty="0"/>
              <a:t>Comment</a:t>
            </a:r>
          </a:p>
          <a:p>
            <a:r>
              <a:rPr lang="en-US" sz="3600" dirty="0"/>
              <a:t>Compare</a:t>
            </a:r>
          </a:p>
          <a:p>
            <a:r>
              <a:rPr lang="en-US" sz="3600" dirty="0"/>
              <a:t>Consider</a:t>
            </a:r>
          </a:p>
          <a:p>
            <a:r>
              <a:rPr lang="en-US" sz="3600" dirty="0"/>
              <a:t>Define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8127" y="1858184"/>
            <a:ext cx="11793894" cy="626534"/>
          </a:xfrm>
        </p:spPr>
        <p:txBody>
          <a:bodyPr/>
          <a:lstStyle/>
          <a:p>
            <a:r>
              <a:rPr lang="en-US"/>
              <a:t>As with other GCSE subjects students will be required to develop their ability to;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7333993" y="2775942"/>
            <a:ext cx="3456432" cy="3571378"/>
          </a:xfrm>
        </p:spPr>
        <p:txBody>
          <a:bodyPr>
            <a:normAutofit/>
          </a:bodyPr>
          <a:lstStyle/>
          <a:p>
            <a:r>
              <a:rPr lang="en-US" sz="3200" dirty="0"/>
              <a:t>Evaluate</a:t>
            </a:r>
          </a:p>
          <a:p>
            <a:r>
              <a:rPr lang="en-US" sz="3200" dirty="0"/>
              <a:t>Explain</a:t>
            </a:r>
          </a:p>
          <a:p>
            <a:r>
              <a:rPr lang="en-US" sz="3200" dirty="0"/>
              <a:t>Identify</a:t>
            </a:r>
          </a:p>
          <a:p>
            <a:r>
              <a:rPr lang="en-US" sz="3200" dirty="0"/>
              <a:t>Interpret</a:t>
            </a:r>
          </a:p>
          <a:p>
            <a:r>
              <a:rPr lang="en-US" sz="3200" dirty="0"/>
              <a:t>Describe</a:t>
            </a:r>
          </a:p>
          <a:p>
            <a:r>
              <a:rPr lang="en-US" sz="3200" dirty="0"/>
              <a:t>Discuss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982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EAEC0A67BED4187BF8109C6C47ADD" ma:contentTypeVersion="14" ma:contentTypeDescription="Create a new document." ma:contentTypeScope="" ma:versionID="4b5cc1a6a1bb847fce7b990ec21fbc3b">
  <xsd:schema xmlns:xsd="http://www.w3.org/2001/XMLSchema" xmlns:xs="http://www.w3.org/2001/XMLSchema" xmlns:p="http://schemas.microsoft.com/office/2006/metadata/properties" xmlns:ns3="e3d084bf-0621-4e7b-bd0a-3600d02c769d" xmlns:ns4="addd82bf-15ee-4ec9-8280-b054c8781498" targetNamespace="http://schemas.microsoft.com/office/2006/metadata/properties" ma:root="true" ma:fieldsID="aa0f2716d9e5f25fc055b18d9a6ef231" ns3:_="" ns4:_="">
    <xsd:import namespace="e3d084bf-0621-4e7b-bd0a-3600d02c769d"/>
    <xsd:import namespace="addd82bf-15ee-4ec9-8280-b054c87814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d084bf-0621-4e7b-bd0a-3600d02c7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d82bf-15ee-4ec9-8280-b054c87814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21F855-48DF-410A-ACC4-AD3005913C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5C065-5659-41A2-8385-C421EB206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d084bf-0621-4e7b-bd0a-3600d02c769d"/>
    <ds:schemaRef ds:uri="addd82bf-15ee-4ec9-8280-b054c87814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5055CC-420E-48F2-A54D-30A52762CDF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ddd82bf-15ee-4ec9-8280-b054c8781498"/>
    <ds:schemaRef ds:uri="e3d084bf-0621-4e7b-bd0a-3600d02c769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870</TotalTime>
  <Words>245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GCSE Dance</vt:lpstr>
      <vt:lpstr>You don’t have to want a job as a dancer to do GCSE Dance… but you do want all of these skills – whichever job you choose</vt:lpstr>
      <vt:lpstr>Then there is the more obvious reasons to do GCSE Dance…</vt:lpstr>
      <vt:lpstr>A range of Dance styles</vt:lpstr>
      <vt:lpstr>A creative approach to choreography 30% </vt:lpstr>
      <vt:lpstr>Performing set phrases &amp; Duo/TRio 30%</vt:lpstr>
      <vt:lpstr>Developing Analytical skills 40%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Dance</dc:title>
  <dc:creator>Microsoft Office User</dc:creator>
  <cp:lastModifiedBy>KJohnson</cp:lastModifiedBy>
  <cp:revision>10</cp:revision>
  <dcterms:created xsi:type="dcterms:W3CDTF">2017-01-09T21:46:36Z</dcterms:created>
  <dcterms:modified xsi:type="dcterms:W3CDTF">2024-01-24T12:00:30Z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0x010100D81EAEC0A67BED4187BF8109C6C47ADD</vt:lpwstr>
  </property>
</Properties>
</file>