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17FA-ACCD-4D93-A9F8-468C95B4803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D329-68B8-479B-9FD9-4AF4FFD8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40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17FA-ACCD-4D93-A9F8-468C95B4803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D329-68B8-479B-9FD9-4AF4FFD8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8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17FA-ACCD-4D93-A9F8-468C95B4803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D329-68B8-479B-9FD9-4AF4FFD8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5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17FA-ACCD-4D93-A9F8-468C95B4803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D329-68B8-479B-9FD9-4AF4FFD8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29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17FA-ACCD-4D93-A9F8-468C95B4803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D329-68B8-479B-9FD9-4AF4FFD8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14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17FA-ACCD-4D93-A9F8-468C95B4803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D329-68B8-479B-9FD9-4AF4FFD8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22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17FA-ACCD-4D93-A9F8-468C95B4803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D329-68B8-479B-9FD9-4AF4FFD8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73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17FA-ACCD-4D93-A9F8-468C95B4803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D329-68B8-479B-9FD9-4AF4FFD8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11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17FA-ACCD-4D93-A9F8-468C95B4803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D329-68B8-479B-9FD9-4AF4FFD8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17FA-ACCD-4D93-A9F8-468C95B4803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D329-68B8-479B-9FD9-4AF4FFD8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96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17FA-ACCD-4D93-A9F8-468C95B4803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7D329-68B8-479B-9FD9-4AF4FFD8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1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217FA-ACCD-4D93-A9F8-468C95B4803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7D329-68B8-479B-9FD9-4AF4FFD85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6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Sorry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PowerPoint 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for this subject</a:t>
            </a:r>
            <a:endParaRPr lang="en-GB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610" y="3356992"/>
            <a:ext cx="4790476" cy="1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35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Sorry No PowerPoint  available for this subject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Sorry No PowerPoint  available for this subject</dc:title>
  <dc:creator>Andrew</dc:creator>
  <cp:lastModifiedBy>Andrew</cp:lastModifiedBy>
  <cp:revision>2</cp:revision>
  <dcterms:created xsi:type="dcterms:W3CDTF">2022-01-26T18:36:01Z</dcterms:created>
  <dcterms:modified xsi:type="dcterms:W3CDTF">2022-01-26T18:48:25Z</dcterms:modified>
</cp:coreProperties>
</file>