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D84B9F-36F9-C47F-12BA-5655A76D9A9B}" v="1527" dt="2024-01-23T10:53:46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Taylor" userId="S::dpye@byrchall.wigan.sch.uk::3e75f5ea-7c2c-45a5-b523-01ab4e377247" providerId="AD" clId="Web-{75D84B9F-36F9-C47F-12BA-5655A76D9A9B}"/>
    <pc:docChg chg="addSld delSld modSld sldOrd">
      <pc:chgData name="D Taylor" userId="S::dpye@byrchall.wigan.sch.uk::3e75f5ea-7c2c-45a5-b523-01ab4e377247" providerId="AD" clId="Web-{75D84B9F-36F9-C47F-12BA-5655A76D9A9B}" dt="2024-01-23T10:53:46.219" v="1527" actId="1076"/>
      <pc:docMkLst>
        <pc:docMk/>
      </pc:docMkLst>
      <pc:sldChg chg="addSp modSp">
        <pc:chgData name="D Taylor" userId="S::dpye@byrchall.wigan.sch.uk::3e75f5ea-7c2c-45a5-b523-01ab4e377247" providerId="AD" clId="Web-{75D84B9F-36F9-C47F-12BA-5655A76D9A9B}" dt="2024-01-23T10:47:54.708" v="1378" actId="1076"/>
        <pc:sldMkLst>
          <pc:docMk/>
          <pc:sldMk cId="2298600106" sldId="256"/>
        </pc:sldMkLst>
        <pc:picChg chg="add mod">
          <ac:chgData name="D Taylor" userId="S::dpye@byrchall.wigan.sch.uk::3e75f5ea-7c2c-45a5-b523-01ab4e377247" providerId="AD" clId="Web-{75D84B9F-36F9-C47F-12BA-5655A76D9A9B}" dt="2024-01-23T10:47:54.708" v="1378" actId="1076"/>
          <ac:picMkLst>
            <pc:docMk/>
            <pc:sldMk cId="2298600106" sldId="256"/>
            <ac:picMk id="4" creationId="{B1080FC8-445E-1CDB-8158-B0A78DE990A9}"/>
          </ac:picMkLst>
        </pc:picChg>
      </pc:sldChg>
      <pc:sldChg chg="addSp delSp modSp mod setBg">
        <pc:chgData name="D Taylor" userId="S::dpye@byrchall.wigan.sch.uk::3e75f5ea-7c2c-45a5-b523-01ab4e377247" providerId="AD" clId="Web-{75D84B9F-36F9-C47F-12BA-5655A76D9A9B}" dt="2024-01-23T10:51:54.434" v="1462"/>
        <pc:sldMkLst>
          <pc:docMk/>
          <pc:sldMk cId="3964747370" sldId="258"/>
        </pc:sldMkLst>
        <pc:spChg chg="mod">
          <ac:chgData name="D Taylor" userId="S::dpye@byrchall.wigan.sch.uk::3e75f5ea-7c2c-45a5-b523-01ab4e377247" providerId="AD" clId="Web-{75D84B9F-36F9-C47F-12BA-5655A76D9A9B}" dt="2024-01-23T10:49:42.305" v="1394" actId="20577"/>
          <ac:spMkLst>
            <pc:docMk/>
            <pc:sldMk cId="3964747370" sldId="258"/>
            <ac:spMk id="2" creationId="{E07D986A-967A-0D25-FDA5-0468F70BD35C}"/>
          </ac:spMkLst>
        </pc:spChg>
        <pc:spChg chg="mod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3" creationId="{900873F4-9ADF-30B4-4080-C51B4FC47C86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8" creationId="{46F1F2C8-798B-4CCE-A851-94AFAF350BED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10" creationId="{755E9CD0-04B0-4A3C-B291-AD913379C713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12" creationId="{1DD8BF3B-6066-418C-8D1A-75C5E396FC04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14" creationId="{80BC66F9-7A74-4286-AD22-1174052CC22C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16" creationId="{D8142CC3-2B5C-48E6-9DF0-6C8ACBAF23EF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20" creationId="{46A89C79-8EF3-4AF9-B3D9-59A883F41C83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22" creationId="{EFE5CE34-4543-42E5-B82C-1F3D12422CDD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24" creationId="{72AF41FE-63D7-4695-81D2-66D2510E4486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29" creationId="{23DA7759-3209-4FE2-96D1-4EEDD81E9EA0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31" creationId="{41460DAD-8769-4C9F-9C8C-BB0443909D76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33" creationId="{389575E1-3389-451A-A5F7-27854C25C599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35" creationId="{A53CCC5C-D88E-40FB-B30B-23DCDBD01D37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10.037" v="1379"/>
          <ac:spMkLst>
            <pc:docMk/>
            <pc:sldMk cId="3964747370" sldId="258"/>
            <ac:spMk id="37" creationId="{081E4A58-353D-44AE-B2FC-2A74E2E400F7}"/>
          </ac:spMkLst>
        </pc:spChg>
        <pc:cxnChg chg="del">
          <ac:chgData name="D Taylor" userId="S::dpye@byrchall.wigan.sch.uk::3e75f5ea-7c2c-45a5-b523-01ab4e377247" providerId="AD" clId="Web-{75D84B9F-36F9-C47F-12BA-5655A76D9A9B}" dt="2024-01-23T10:48:10.037" v="1379"/>
          <ac:cxnSpMkLst>
            <pc:docMk/>
            <pc:sldMk cId="3964747370" sldId="258"/>
            <ac:cxnSpMk id="18" creationId="{7B2D303B-3DD0-4319-9EAD-361847FEC71D}"/>
          </ac:cxnSpMkLst>
        </pc:cxnChg>
      </pc:sldChg>
      <pc:sldChg chg="new del">
        <pc:chgData name="D Taylor" userId="S::dpye@byrchall.wigan.sch.uk::3e75f5ea-7c2c-45a5-b523-01ab4e377247" providerId="AD" clId="Web-{75D84B9F-36F9-C47F-12BA-5655A76D9A9B}" dt="2024-01-23T10:32:42.025" v="7"/>
        <pc:sldMkLst>
          <pc:docMk/>
          <pc:sldMk cId="2706121198" sldId="259"/>
        </pc:sldMkLst>
      </pc:sldChg>
      <pc:sldChg chg="addSp delSp modSp add mod replId setBg">
        <pc:chgData name="D Taylor" userId="S::dpye@byrchall.wigan.sch.uk::3e75f5ea-7c2c-45a5-b523-01ab4e377247" providerId="AD" clId="Web-{75D84B9F-36F9-C47F-12BA-5655A76D9A9B}" dt="2024-01-23T10:52:13.106" v="1469" actId="20577"/>
        <pc:sldMkLst>
          <pc:docMk/>
          <pc:sldMk cId="3245447064" sldId="259"/>
        </pc:sldMkLst>
        <pc:spChg chg="mod">
          <ac:chgData name="D Taylor" userId="S::dpye@byrchall.wigan.sch.uk::3e75f5ea-7c2c-45a5-b523-01ab4e377247" providerId="AD" clId="Web-{75D84B9F-36F9-C47F-12BA-5655A76D9A9B}" dt="2024-01-23T10:49:51.321" v="1398" actId="20577"/>
          <ac:spMkLst>
            <pc:docMk/>
            <pc:sldMk cId="3245447064" sldId="259"/>
            <ac:spMk id="2" creationId="{3F1723C7-D6E8-F8A0-43EB-D0104C42007B}"/>
          </ac:spMkLst>
        </pc:spChg>
        <pc:spChg chg="mod">
          <ac:chgData name="D Taylor" userId="S::dpye@byrchall.wigan.sch.uk::3e75f5ea-7c2c-45a5-b523-01ab4e377247" providerId="AD" clId="Web-{75D84B9F-36F9-C47F-12BA-5655A76D9A9B}" dt="2024-01-23T10:52:13.106" v="1469" actId="20577"/>
          <ac:spMkLst>
            <pc:docMk/>
            <pc:sldMk cId="3245447064" sldId="259"/>
            <ac:spMk id="3" creationId="{2C2D431B-0F89-3A2F-9CA7-E353607B584E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8" creationId="{6AAC155A-3B1A-97F7-5525-A1B0857D607A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10" creationId="{FD334FF5-5074-C7B0-5C04-81A7DA04F3C0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12" creationId="{EB6D426F-5709-9FC2-99F3-8FD7BA143D6E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14" creationId="{E45D8488-D153-BF30-FB25-854AFB5A2ECB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16" creationId="{11545640-A8BE-B2C0-8CA1-284B3E7E184C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20" creationId="{5F8A666C-539D-E115-AB3C-5069D9099CE9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22" creationId="{E0AE84E1-844D-8156-52FC-AEC1EF5B7C23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24" creationId="{08247C4A-D1CA-EBB8-82CD-BD4E7FB68819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29" creationId="{23DA7759-3209-4FE2-96D1-4EEDD81E9EA0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31" creationId="{41460DAD-8769-4C9F-9C8C-BB0443909D76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33" creationId="{907EF6B7-1338-4443-8C46-6A318D952DFD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35" creationId="{DAAE4CDD-124C-4DCF-9584-B6033B545DD5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23.990" v="1380"/>
          <ac:spMkLst>
            <pc:docMk/>
            <pc:sldMk cId="3245447064" sldId="259"/>
            <ac:spMk id="37" creationId="{081E4A58-353D-44AE-B2FC-2A74E2E400F7}"/>
          </ac:spMkLst>
        </pc:spChg>
        <pc:cxnChg chg="del">
          <ac:chgData name="D Taylor" userId="S::dpye@byrchall.wigan.sch.uk::3e75f5ea-7c2c-45a5-b523-01ab4e377247" providerId="AD" clId="Web-{75D84B9F-36F9-C47F-12BA-5655A76D9A9B}" dt="2024-01-23T10:48:23.990" v="1380"/>
          <ac:cxnSpMkLst>
            <pc:docMk/>
            <pc:sldMk cId="3245447064" sldId="259"/>
            <ac:cxnSpMk id="18" creationId="{D441C09C-96EA-237F-3318-90E4E24D900F}"/>
          </ac:cxnSpMkLst>
        </pc:cxnChg>
      </pc:sldChg>
      <pc:sldChg chg="addSp delSp modSp add mod ord replId setBg">
        <pc:chgData name="D Taylor" userId="S::dpye@byrchall.wigan.sch.uk::3e75f5ea-7c2c-45a5-b523-01ab4e377247" providerId="AD" clId="Web-{75D84B9F-36F9-C47F-12BA-5655A76D9A9B}" dt="2024-01-23T10:52:29.888" v="1477" actId="20577"/>
        <pc:sldMkLst>
          <pc:docMk/>
          <pc:sldMk cId="1219404788" sldId="260"/>
        </pc:sldMkLst>
        <pc:spChg chg="mod">
          <ac:chgData name="D Taylor" userId="S::dpye@byrchall.wigan.sch.uk::3e75f5ea-7c2c-45a5-b523-01ab4e377247" providerId="AD" clId="Web-{75D84B9F-36F9-C47F-12BA-5655A76D9A9B}" dt="2024-01-23T10:49:58.743" v="1402" actId="20577"/>
          <ac:spMkLst>
            <pc:docMk/>
            <pc:sldMk cId="1219404788" sldId="260"/>
            <ac:spMk id="2" creationId="{50538634-1523-0E88-66A6-AF429ECBB35F}"/>
          </ac:spMkLst>
        </pc:spChg>
        <pc:spChg chg="mod">
          <ac:chgData name="D Taylor" userId="S::dpye@byrchall.wigan.sch.uk::3e75f5ea-7c2c-45a5-b523-01ab4e377247" providerId="AD" clId="Web-{75D84B9F-36F9-C47F-12BA-5655A76D9A9B}" dt="2024-01-23T10:52:29.888" v="1477" actId="20577"/>
          <ac:spMkLst>
            <pc:docMk/>
            <pc:sldMk cId="1219404788" sldId="260"/>
            <ac:spMk id="3" creationId="{8491ACA2-A2A0-9B00-DD1E-670619633668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8" creationId="{1AF36F57-E219-1DC2-266E-87881202FC8D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10" creationId="{1CC18B4D-7A6F-D092-EC06-B2D99FA01258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12" creationId="{90915EFB-9736-C68A-7A54-A7D7199381BA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14" creationId="{BEF9A35B-4ADA-5128-547D-F25C8338495A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16" creationId="{7DCF42E1-B41C-E5D8-EC17-0483119A5B68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20" creationId="{E9EC8F85-2534-E6EB-EC5D-DDA1E707E611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22" creationId="{39AC8DEA-D1BF-D30C-5692-8318DA94D714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24" creationId="{4D6D72D4-8131-A5A1-8EB6-483E64DA56EB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29" creationId="{23DA7759-3209-4FE2-96D1-4EEDD81E9EA0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31" creationId="{41460DAD-8769-4C9F-9C8C-BB0443909D76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33" creationId="{1709F1D5-B0F1-4714-A239-E5B61C161915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35" creationId="{228FB460-D3FF-4440-A020-05982A09E517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37" creationId="{14847E93-7DC1-4D4B-8829-B19AA7137C50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39" creationId="{5566D6E1-03A1-4D73-A4E0-35D74D568A04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41" creationId="{9F835A99-04AC-494A-A572-AFE8413CC938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43" creationId="{7B786209-1B0B-4CA9-9BDD-F7327066A84D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45" creationId="{2D2964BB-484D-45AE-AD66-D407D0629652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31.444" v="1381"/>
          <ac:spMkLst>
            <pc:docMk/>
            <pc:sldMk cId="1219404788" sldId="260"/>
            <ac:spMk id="47" creationId="{6691AC69-A76E-4DAB-B565-468B6B87ACF3}"/>
          </ac:spMkLst>
        </pc:spChg>
        <pc:cxnChg chg="del">
          <ac:chgData name="D Taylor" userId="S::dpye@byrchall.wigan.sch.uk::3e75f5ea-7c2c-45a5-b523-01ab4e377247" providerId="AD" clId="Web-{75D84B9F-36F9-C47F-12BA-5655A76D9A9B}" dt="2024-01-23T10:48:31.444" v="1381"/>
          <ac:cxnSpMkLst>
            <pc:docMk/>
            <pc:sldMk cId="1219404788" sldId="260"/>
            <ac:cxnSpMk id="18" creationId="{56542D2B-B447-E299-46CE-3C23995C79D2}"/>
          </ac:cxnSpMkLst>
        </pc:cxnChg>
      </pc:sldChg>
      <pc:sldChg chg="addSp delSp modSp add mod replId setBg">
        <pc:chgData name="D Taylor" userId="S::dpye@byrchall.wigan.sch.uk::3e75f5ea-7c2c-45a5-b523-01ab4e377247" providerId="AD" clId="Web-{75D84B9F-36F9-C47F-12BA-5655A76D9A9B}" dt="2024-01-23T10:51:54.512" v="1463"/>
        <pc:sldMkLst>
          <pc:docMk/>
          <pc:sldMk cId="106274118" sldId="261"/>
        </pc:sldMkLst>
        <pc:spChg chg="mod">
          <ac:chgData name="D Taylor" userId="S::dpye@byrchall.wigan.sch.uk::3e75f5ea-7c2c-45a5-b523-01ab4e377247" providerId="AD" clId="Web-{75D84B9F-36F9-C47F-12BA-5655A76D9A9B}" dt="2024-01-23T10:50:10.712" v="1410" actId="20577"/>
          <ac:spMkLst>
            <pc:docMk/>
            <pc:sldMk cId="106274118" sldId="261"/>
            <ac:spMk id="2" creationId="{5F438231-092E-5CD4-FF65-BB5A80DD1B38}"/>
          </ac:spMkLst>
        </pc:spChg>
        <pc:spChg chg="mo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3" creationId="{B53D9D85-BA62-F604-D55E-244ACE551253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8" creationId="{61543A9D-CB81-BC81-3E8C-A0DD3D297AAE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10" creationId="{68B3E33D-4F06-3235-CB55-F1DB0C346D65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12" creationId="{AFCE6DD9-17BC-59AD-5998-01B9D51DB17E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14" creationId="{0EACC99B-F583-938A-287A-350E298BDC48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16" creationId="{2EB8E1DD-436A-E16B-C24F-7B652FAE7AA0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20" creationId="{84F9002C-634F-B4BD-C7C9-707328E484B6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22" creationId="{E5CF16A6-C246-8DC6-F060-8CD13F6E270F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24" creationId="{01D543D6-08BC-A7B3-3E19-02B1175FD693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29" creationId="{23DA7759-3209-4FE2-96D1-4EEDD81E9EA0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31" creationId="{41460DAD-8769-4C9F-9C8C-BB0443909D76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33" creationId="{E92FEB64-6EEA-4759-B4A4-BD2C1E660BA8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35" creationId="{B10BB131-AC8E-4A8E-A5D1-36260F720C3B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37" creationId="{14847E93-7DC1-4D4B-8829-B19AA7137C50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39" creationId="{5566D6E1-03A1-4D73-A4E0-35D74D568A04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41" creationId="{9F835A99-04AC-494A-A572-AFE8413CC938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43" creationId="{7B786209-1B0B-4CA9-9BDD-F7327066A84D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45" creationId="{2D2964BB-484D-45AE-AD66-D407D0629652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40.600" v="1382"/>
          <ac:spMkLst>
            <pc:docMk/>
            <pc:sldMk cId="106274118" sldId="261"/>
            <ac:spMk id="47" creationId="{6691AC69-A76E-4DAB-B565-468B6B87ACF3}"/>
          </ac:spMkLst>
        </pc:spChg>
        <pc:cxnChg chg="del">
          <ac:chgData name="D Taylor" userId="S::dpye@byrchall.wigan.sch.uk::3e75f5ea-7c2c-45a5-b523-01ab4e377247" providerId="AD" clId="Web-{75D84B9F-36F9-C47F-12BA-5655A76D9A9B}" dt="2024-01-23T10:48:40.600" v="1382"/>
          <ac:cxnSpMkLst>
            <pc:docMk/>
            <pc:sldMk cId="106274118" sldId="261"/>
            <ac:cxnSpMk id="18" creationId="{43EA9D7E-626B-EB10-B0F6-BAA938BA2BA6}"/>
          </ac:cxnSpMkLst>
        </pc:cxnChg>
      </pc:sldChg>
      <pc:sldChg chg="addSp delSp modSp add mod replId setBg">
        <pc:chgData name="D Taylor" userId="S::dpye@byrchall.wigan.sch.uk::3e75f5ea-7c2c-45a5-b523-01ab4e377247" providerId="AD" clId="Web-{75D84B9F-36F9-C47F-12BA-5655A76D9A9B}" dt="2024-01-23T10:52:38.529" v="1479" actId="20577"/>
        <pc:sldMkLst>
          <pc:docMk/>
          <pc:sldMk cId="1001577970" sldId="262"/>
        </pc:sldMkLst>
        <pc:spChg chg="mod">
          <ac:chgData name="D Taylor" userId="S::dpye@byrchall.wigan.sch.uk::3e75f5ea-7c2c-45a5-b523-01ab4e377247" providerId="AD" clId="Web-{75D84B9F-36F9-C47F-12BA-5655A76D9A9B}" dt="2024-01-23T10:50:16.087" v="1416" actId="20577"/>
          <ac:spMkLst>
            <pc:docMk/>
            <pc:sldMk cId="1001577970" sldId="262"/>
            <ac:spMk id="2" creationId="{97478F5C-809D-16E1-C35C-40D25B808CDD}"/>
          </ac:spMkLst>
        </pc:spChg>
        <pc:spChg chg="mod">
          <ac:chgData name="D Taylor" userId="S::dpye@byrchall.wigan.sch.uk::3e75f5ea-7c2c-45a5-b523-01ab4e377247" providerId="AD" clId="Web-{75D84B9F-36F9-C47F-12BA-5655A76D9A9B}" dt="2024-01-23T10:52:38.529" v="1479" actId="20577"/>
          <ac:spMkLst>
            <pc:docMk/>
            <pc:sldMk cId="1001577970" sldId="262"/>
            <ac:spMk id="3" creationId="{9FA5CBAD-8D51-8659-A183-96C66D205B62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8" creationId="{DC473FDC-69D8-7DA3-9D74-AEC37A8546E3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10" creationId="{8899CAE0-8D83-D998-EF7A-43DEA8E95A6F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12" creationId="{DC8239B4-E416-D274-E3A7-D92D308672CC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14" creationId="{AFAF0094-FD83-C2AE-0E07-635B020F39E4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16" creationId="{56BB1052-5E7E-C60D-C5DE-6158BF8E7301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20" creationId="{4F1C9745-D846-7E45-BA49-0759D9E0CE41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22" creationId="{60C50538-D8B8-65AD-9914-855A8985F58F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24" creationId="{32FB5D2E-4238-7BE8-F046-C9E750C1CA22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29" creationId="{23DA7759-3209-4FE2-96D1-4EEDD81E9EA0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31" creationId="{41460DAD-8769-4C9F-9C8C-BB0443909D76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33" creationId="{907EF6B7-1338-4443-8C46-6A318D952DFD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35" creationId="{DAAE4CDD-124C-4DCF-9584-B6033B545DD5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3.397" v="1383"/>
          <ac:spMkLst>
            <pc:docMk/>
            <pc:sldMk cId="1001577970" sldId="262"/>
            <ac:spMk id="37" creationId="{081E4A58-353D-44AE-B2FC-2A74E2E400F7}"/>
          </ac:spMkLst>
        </pc:spChg>
        <pc:cxnChg chg="del">
          <ac:chgData name="D Taylor" userId="S::dpye@byrchall.wigan.sch.uk::3e75f5ea-7c2c-45a5-b523-01ab4e377247" providerId="AD" clId="Web-{75D84B9F-36F9-C47F-12BA-5655A76D9A9B}" dt="2024-01-23T10:48:53.397" v="1383"/>
          <ac:cxnSpMkLst>
            <pc:docMk/>
            <pc:sldMk cId="1001577970" sldId="262"/>
            <ac:cxnSpMk id="18" creationId="{7DA4EEE4-E323-66EC-57C2-19CFA0D177F8}"/>
          </ac:cxnSpMkLst>
        </pc:cxnChg>
      </pc:sldChg>
      <pc:sldChg chg="addSp delSp modSp add mod replId setBg">
        <pc:chgData name="D Taylor" userId="S::dpye@byrchall.wigan.sch.uk::3e75f5ea-7c2c-45a5-b523-01ab4e377247" providerId="AD" clId="Web-{75D84B9F-36F9-C47F-12BA-5655A76D9A9B}" dt="2024-01-23T10:53:31.109" v="1523" actId="20577"/>
        <pc:sldMkLst>
          <pc:docMk/>
          <pc:sldMk cId="568818650" sldId="263"/>
        </pc:sldMkLst>
        <pc:spChg chg="mod">
          <ac:chgData name="D Taylor" userId="S::dpye@byrchall.wigan.sch.uk::3e75f5ea-7c2c-45a5-b523-01ab4e377247" providerId="AD" clId="Web-{75D84B9F-36F9-C47F-12BA-5655A76D9A9B}" dt="2024-01-23T10:50:22.244" v="1419" actId="20577"/>
          <ac:spMkLst>
            <pc:docMk/>
            <pc:sldMk cId="568818650" sldId="263"/>
            <ac:spMk id="2" creationId="{ED65CE6A-6D31-E590-CB37-D27380223EE1}"/>
          </ac:spMkLst>
        </pc:spChg>
        <pc:spChg chg="mod">
          <ac:chgData name="D Taylor" userId="S::dpye@byrchall.wigan.sch.uk::3e75f5ea-7c2c-45a5-b523-01ab4e377247" providerId="AD" clId="Web-{75D84B9F-36F9-C47F-12BA-5655A76D9A9B}" dt="2024-01-23T10:53:31.109" v="1523" actId="20577"/>
          <ac:spMkLst>
            <pc:docMk/>
            <pc:sldMk cId="568818650" sldId="263"/>
            <ac:spMk id="3" creationId="{9C58DB97-D263-DD67-1C8C-5631E556A7E1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8" creationId="{423B701B-6DE1-4F8C-1B7D-433D14CE3CBE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10" creationId="{9EE9283B-32F1-F095-A23D-FFD824D61934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12" creationId="{6460C78B-C19C-8B32-8740-065B038904FD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14" creationId="{A0AD5A11-8EFC-67A2-E07C-DD573E40B0B2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16" creationId="{C3E6239B-3824-5C80-9682-D18AB6987667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20" creationId="{BC47C043-B2B8-76D9-9C2A-63C191F0DC1E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22" creationId="{C7029A16-35B2-F728-F409-5468A9D50635}"/>
          </ac:spMkLst>
        </pc:spChg>
        <pc:spChg chg="del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24" creationId="{1341091E-2D32-E2DA-3DBD-6C6B01A49A06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29" creationId="{23DA7759-3209-4FE2-96D1-4EEDD81E9EA0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31" creationId="{41460DAD-8769-4C9F-9C8C-BB0443909D76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33" creationId="{389575E1-3389-451A-A5F7-27854C25C599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35" creationId="{A53CCC5C-D88E-40FB-B30B-23DCDBD01D37}"/>
          </ac:spMkLst>
        </pc:spChg>
        <pc:spChg chg="add">
          <ac:chgData name="D Taylor" userId="S::dpye@byrchall.wigan.sch.uk::3e75f5ea-7c2c-45a5-b523-01ab4e377247" providerId="AD" clId="Web-{75D84B9F-36F9-C47F-12BA-5655A76D9A9B}" dt="2024-01-23T10:48:59.491" v="1384"/>
          <ac:spMkLst>
            <pc:docMk/>
            <pc:sldMk cId="568818650" sldId="263"/>
            <ac:spMk id="37" creationId="{081E4A58-353D-44AE-B2FC-2A74E2E400F7}"/>
          </ac:spMkLst>
        </pc:spChg>
        <pc:cxnChg chg="del">
          <ac:chgData name="D Taylor" userId="S::dpye@byrchall.wigan.sch.uk::3e75f5ea-7c2c-45a5-b523-01ab4e377247" providerId="AD" clId="Web-{75D84B9F-36F9-C47F-12BA-5655A76D9A9B}" dt="2024-01-23T10:48:59.491" v="1384"/>
          <ac:cxnSpMkLst>
            <pc:docMk/>
            <pc:sldMk cId="568818650" sldId="263"/>
            <ac:cxnSpMk id="18" creationId="{2CD894D0-F409-8CF7-9EE6-58A6783D46F5}"/>
          </ac:cxnSpMkLst>
        </pc:cxnChg>
      </pc:sldChg>
      <pc:sldChg chg="addSp delSp modSp add mod replId setBg">
        <pc:chgData name="D Taylor" userId="S::dpye@byrchall.wigan.sch.uk::3e75f5ea-7c2c-45a5-b523-01ab4e377247" providerId="AD" clId="Web-{75D84B9F-36F9-C47F-12BA-5655A76D9A9B}" dt="2024-01-23T10:53:46.219" v="1527" actId="1076"/>
        <pc:sldMkLst>
          <pc:docMk/>
          <pc:sldMk cId="2127559746" sldId="264"/>
        </pc:sldMkLst>
        <pc:spChg chg="mod">
          <ac:chgData name="D Taylor" userId="S::dpye@byrchall.wigan.sch.uk::3e75f5ea-7c2c-45a5-b523-01ab4e377247" providerId="AD" clId="Web-{75D84B9F-36F9-C47F-12BA-5655A76D9A9B}" dt="2024-01-23T10:50:37.369" v="1426" actId="20577"/>
          <ac:spMkLst>
            <pc:docMk/>
            <pc:sldMk cId="2127559746" sldId="264"/>
            <ac:spMk id="2" creationId="{6F3F75D1-42AD-F077-7566-265AD32F9122}"/>
          </ac:spMkLst>
        </pc:spChg>
        <pc:spChg chg="mod">
          <ac:chgData name="D Taylor" userId="S::dpye@byrchall.wigan.sch.uk::3e75f5ea-7c2c-45a5-b523-01ab4e377247" providerId="AD" clId="Web-{75D84B9F-36F9-C47F-12BA-5655A76D9A9B}" dt="2024-01-23T10:53:46.219" v="1527" actId="1076"/>
          <ac:spMkLst>
            <pc:docMk/>
            <pc:sldMk cId="2127559746" sldId="264"/>
            <ac:spMk id="3" creationId="{C2584774-19E1-42D7-25DD-55B99886A6CF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8" creationId="{25EF6763-A3FB-DC63-3319-09F0727D5B8A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10" creationId="{5E8A0A1D-3571-F41E-E43B-A77CF7AF63F4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12" creationId="{D2E2F909-1C1B-8058-3E12-96EAEC4FD5A7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14" creationId="{178EB2ED-AAF8-B399-E561-228A7B18F8E2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16" creationId="{9B5A4485-937F-26CE-6952-DF9C89A8A1E0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20" creationId="{AD33D3AC-328B-3A8F-412D-0680E48AB25B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22" creationId="{4C0051C6-B63E-15B4-9D81-9778A36206D2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24" creationId="{151A3FF1-983A-3D45-F690-81628D222361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29" creationId="{23DA7759-3209-4FE2-96D1-4EEDD81E9EA0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195" v="1388"/>
          <ac:spMkLst>
            <pc:docMk/>
            <pc:sldMk cId="2127559746" sldId="264"/>
            <ac:spMk id="30" creationId="{8930EBA3-4D2E-42E8-B828-834555328D85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31" creationId="{41460DAD-8769-4C9F-9C8C-BB0443909D76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195" v="1388"/>
          <ac:spMkLst>
            <pc:docMk/>
            <pc:sldMk cId="2127559746" sldId="264"/>
            <ac:spMk id="32" creationId="{E58B2195-5055-402F-A3E7-53FF0E4980C3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33" creationId="{E92FEB64-6EEA-4759-B4A4-BD2C1E660BA8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29.195" v="1388"/>
          <ac:spMkLst>
            <pc:docMk/>
            <pc:sldMk cId="2127559746" sldId="264"/>
            <ac:spMk id="34" creationId="{528AA953-F4F9-4DC5-97C7-491F4AF937DC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35" creationId="{B10BB131-AC8E-4A8E-A5D1-36260F720C3B}"/>
          </ac:spMkLst>
        </pc:spChg>
        <pc:spChg chg="add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36" creationId="{23DA7759-3209-4FE2-96D1-4EEDD81E9EA0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37" creationId="{14847E93-7DC1-4D4B-8829-B19AA7137C50}"/>
          </ac:spMkLst>
        </pc:spChg>
        <pc:spChg chg="add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38" creationId="{41460DAD-8769-4C9F-9C8C-BB0443909D76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39" creationId="{5566D6E1-03A1-4D73-A4E0-35D74D568A04}"/>
          </ac:spMkLst>
        </pc:spChg>
        <pc:spChg chg="add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40" creationId="{1BB867FF-FC45-48F7-8104-F89BE54909F1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41" creationId="{9F835A99-04AC-494A-A572-AFE8413CC938}"/>
          </ac:spMkLst>
        </pc:spChg>
        <pc:spChg chg="add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42" creationId="{8BB56887-D0D5-4F0C-9E19-7247EB83C8B7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43" creationId="{7B786209-1B0B-4CA9-9BDD-F7327066A84D}"/>
          </ac:spMkLst>
        </pc:spChg>
        <pc:spChg chg="add">
          <ac:chgData name="D Taylor" userId="S::dpye@byrchall.wigan.sch.uk::3e75f5ea-7c2c-45a5-b523-01ab4e377247" providerId="AD" clId="Web-{75D84B9F-36F9-C47F-12BA-5655A76D9A9B}" dt="2024-01-23T10:49:29.211" v="1389"/>
          <ac:spMkLst>
            <pc:docMk/>
            <pc:sldMk cId="2127559746" sldId="264"/>
            <ac:spMk id="44" creationId="{081E4A58-353D-44AE-B2FC-2A74E2E400F7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45" creationId="{2D2964BB-484D-45AE-AD66-D407D0629652}"/>
          </ac:spMkLst>
        </pc:spChg>
        <pc:spChg chg="add del">
          <ac:chgData name="D Taylor" userId="S::dpye@byrchall.wigan.sch.uk::3e75f5ea-7c2c-45a5-b523-01ab4e377247" providerId="AD" clId="Web-{75D84B9F-36F9-C47F-12BA-5655A76D9A9B}" dt="2024-01-23T10:49:14.132" v="1386"/>
          <ac:spMkLst>
            <pc:docMk/>
            <pc:sldMk cId="2127559746" sldId="264"/>
            <ac:spMk id="47" creationId="{6691AC69-A76E-4DAB-B565-468B6B87ACF3}"/>
          </ac:spMkLst>
        </pc:spChg>
        <pc:picChg chg="add del">
          <ac:chgData name="D Taylor" userId="S::dpye@byrchall.wigan.sch.uk::3e75f5ea-7c2c-45a5-b523-01ab4e377247" providerId="AD" clId="Web-{75D84B9F-36F9-C47F-12BA-5655A76D9A9B}" dt="2024-01-23T10:49:29.195" v="1388"/>
          <ac:picMkLst>
            <pc:docMk/>
            <pc:sldMk cId="2127559746" sldId="264"/>
            <ac:picMk id="26" creationId="{A06EC2D8-D8C1-28FB-6C1E-E6BD916FD5E2}"/>
          </ac:picMkLst>
        </pc:picChg>
        <pc:cxnChg chg="add del">
          <ac:chgData name="D Taylor" userId="S::dpye@byrchall.wigan.sch.uk::3e75f5ea-7c2c-45a5-b523-01ab4e377247" providerId="AD" clId="Web-{75D84B9F-36F9-C47F-12BA-5655A76D9A9B}" dt="2024-01-23T10:49:29.211" v="1389"/>
          <ac:cxnSpMkLst>
            <pc:docMk/>
            <pc:sldMk cId="2127559746" sldId="264"/>
            <ac:cxnSpMk id="18" creationId="{CF7A86BC-7F1E-0339-855A-5F63590C49B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37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6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Empty seats in a film theater">
            <a:extLst>
              <a:ext uri="{FF2B5EF4-FFF2-40B4-BE49-F238E27FC236}">
                <a16:creationId xmlns:a16="http://schemas.microsoft.com/office/drawing/2014/main" id="{688F1577-D0B3-92BD-9B5F-370AD69839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4988" b="10742"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114" name="Oval 113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D06030-EC92-0D90-8E99-A1DB5B55F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GB"/>
              <a:t>Performing Arts: Drama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9BBA1-8086-BEEE-6E63-E3922BA75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en-GB"/>
              <a:t>Course Leader:</a:t>
            </a:r>
          </a:p>
          <a:p>
            <a:r>
              <a:rPr lang="en-GB"/>
              <a:t>Mrs C Lipton, Mr D Taylor</a:t>
            </a:r>
            <a:endParaRPr lang="en-US"/>
          </a:p>
        </p:txBody>
      </p:sp>
      <p:sp>
        <p:nvSpPr>
          <p:cNvPr id="115" name="Arc 114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red and white emblem with a lion on it&#10;&#10;Description automatically generated">
            <a:extLst>
              <a:ext uri="{FF2B5EF4-FFF2-40B4-BE49-F238E27FC236}">
                <a16:creationId xmlns:a16="http://schemas.microsoft.com/office/drawing/2014/main" id="{B1080FC8-445E-1CDB-8158-B0A78DE99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497008"/>
            <a:ext cx="15240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0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D986A-967A-0D25-FDA5-0468F70BD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591344"/>
            <a:ext cx="3200400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Pathway</a:t>
            </a:r>
            <a:endParaRPr lang="en-US" sz="5400" b="1" kern="12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873F4-9ADF-30B4-4080-C51B4FC47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/>
              <a:t>The pathways for Performing Arts: Drama all demand a lot of you!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/>
              <a:t>There is practical and written coursework involved from the start and you are examined in both practical and written work.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/>
              <a:t>The grade you receive at the end of the course will be a BYEC and </a:t>
            </a:r>
            <a:r>
              <a:rPr lang="en-US" b="1" u="sng"/>
              <a:t>IS ACCEPTED</a:t>
            </a:r>
            <a:r>
              <a:rPr lang="en-US"/>
              <a:t> at Winstanley College, St John Rigby College, Carmel College and Wigan and Leigh as well as the local Performing Arts Specialist colleges – Hammond in Chester and LIPA in Liverpool!</a:t>
            </a: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74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DA6E79-75A0-91EA-64FD-5C4549E8E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723C7-D6E8-F8A0-43EB-D0104C420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is it assessed?</a:t>
            </a:r>
            <a:endParaRPr lang="en-US" sz="4800" b="1" kern="12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D431B-0F89-3A2F-9CA7-E353607B5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Assessed during practical lessons and workshop by your teacher.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Coursework is marked frequently to help you improve before you are asked to complete the final task. This is sent to the exam board for moderation.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Final performance at the end of the course for an external examiner. There is </a:t>
            </a:r>
            <a:r>
              <a:rPr lang="en-US" sz="2800" b="1" u="sng"/>
              <a:t>NO</a:t>
            </a:r>
            <a:r>
              <a:rPr lang="en-US" sz="2800"/>
              <a:t> written exam.</a:t>
            </a: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44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EC91FA-3DE5-E1D3-D213-12934D498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38231-092E-5CD4-FF65-BB5A80DD1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278" y="1233241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skills do I need?</a:t>
            </a:r>
            <a:endParaRPr lang="en-US" sz="4400" b="1" kern="12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3D9D85-BA62-F604-D55E-244ACE551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No formal acting training needed.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Must be willing to perform for an audience, examiner and your peers.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Must be willing to work in a group.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Able to share ideas with people and perform them.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Regularly attend school and remain committed to your group.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Willing to write about your work and research.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Supportive, enthusiastic and motivated character.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7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81183F-677B-E0EF-4F7A-09021FA44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38634-1523-0E88-66A6-AF429ECBB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826" y="1112969"/>
            <a:ext cx="3937298" cy="41660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Course Choices</a:t>
            </a:r>
            <a:endParaRPr lang="en-US" b="1" kern="12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1ACA2-A2A0-9B00-DD1E-670619633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820880"/>
            <a:ext cx="5243422" cy="53781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Take part in practical workshops with directors, designers and you will visit the theatre and local colleges to give you experience of professional work.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2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Written work, research and presentations to complete using computers and you will have to meet deadlines in school and for the exam board.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2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/>
              <a:t>Time after school for performance work to gain valuable experience and prepare work for lessons.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40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397D88-20A6-243D-E122-1916D68ADB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478F5C-809D-16E1-C35C-40D25B808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Skill Development</a:t>
            </a:r>
            <a:endParaRPr lang="en-US" sz="3600" b="1" kern="12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5CBAD-8D51-8659-A183-96C66D205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Develop acting techniques covered in KS3 – facial expressions, body language, use of voice and understanding a character.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Method acting skills, physical theatre, forum theatre, performing comedy and more mature ad topical themes.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Explore texts from a range of periods in history using directorial, design and performance viewpoints.</a:t>
            </a: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57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8D0F85-1804-FEAC-F61F-23A0AC0C9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65CE6A-6D31-E590-CB37-D27380223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591344"/>
            <a:ext cx="3200400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Careers in Performing Arts</a:t>
            </a:r>
            <a:endParaRPr lang="en-US" sz="4400" b="1" kern="12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8DB97-D263-DD67-1C8C-5631E556A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This is </a:t>
            </a:r>
            <a:r>
              <a:rPr lang="en-US" sz="2800" b="1"/>
              <a:t>NOT </a:t>
            </a:r>
            <a:r>
              <a:rPr lang="en-US" sz="2800"/>
              <a:t>just an acting course – it is designed to introduce you to a range of roles within the theatre.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Interested in television, radio, theatre, multimedia performance, advertising, journalism, sales, PR (Public Relations), teaching, nursery nursing, play worker and many more?</a:t>
            </a:r>
          </a:p>
          <a:p>
            <a:pPr algn="l"/>
            <a:r>
              <a:rPr lang="en-US" sz="2800"/>
              <a:t>  </a:t>
            </a:r>
            <a:r>
              <a:rPr lang="en-US" sz="2800" b="1"/>
              <a:t>   THINK ABOUT TAKING</a:t>
            </a:r>
            <a:endParaRPr lang="en-US" sz="2800"/>
          </a:p>
          <a:p>
            <a:pPr algn="l"/>
            <a:r>
              <a:rPr lang="en-US" sz="2800" b="1"/>
              <a:t>   PERFORMING ARTS: DRAMA</a:t>
            </a:r>
            <a:endParaRPr lang="en-US" sz="280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81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EA7B0A-4DD6-59C9-65EB-178DAA98F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2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reeform: Shape 3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3F75D1-42AD-F077-7566-265AD32F9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b="1" kern="1200">
                <a:latin typeface="+mj-lt"/>
                <a:ea typeface="+mj-ea"/>
                <a:cs typeface="+mj-cs"/>
              </a:rPr>
              <a:t>What next?</a:t>
            </a:r>
            <a:endParaRPr lang="en-US" sz="5400" b="1" kern="1200">
              <a:latin typeface="+mj-lt"/>
            </a:endParaRPr>
          </a:p>
        </p:txBody>
      </p:sp>
      <p:sp>
        <p:nvSpPr>
          <p:cNvPr id="42" name="Freeform: Shape 34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84774-19E1-42D7-25DD-55B99886A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09323"/>
            <a:ext cx="10515600" cy="38597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Speak to </a:t>
            </a:r>
            <a:r>
              <a:rPr lang="en-US" sz="2800" err="1"/>
              <a:t>Mrs</a:t>
            </a:r>
            <a:r>
              <a:rPr lang="en-US" sz="2800"/>
              <a:t> Lipton or </a:t>
            </a:r>
            <a:r>
              <a:rPr lang="en-US" sz="2800" err="1"/>
              <a:t>Mr</a:t>
            </a:r>
            <a:r>
              <a:rPr lang="en-US" sz="2800"/>
              <a:t> Taylor.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Speak to current Y10 and Y11 about the work they are doing.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Visit A12 and look at coursework examples.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/>
              <a:t>Try to spend your last few months in Y9 getting involved in as many Performing Arts activities as you can!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559746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Punchcard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ShapesVTI</vt:lpstr>
      <vt:lpstr>Performing Arts: Drama</vt:lpstr>
      <vt:lpstr>The Pathway</vt:lpstr>
      <vt:lpstr>How is it assessed?</vt:lpstr>
      <vt:lpstr>What skills do I need?</vt:lpstr>
      <vt:lpstr>Course Choices</vt:lpstr>
      <vt:lpstr>Skill Development</vt:lpstr>
      <vt:lpstr>Careers in Performing Arts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Performing Arts: Drama</dc:title>
  <dc:creator>D Taylor</dc:creator>
  <cp:revision>1</cp:revision>
  <dcterms:created xsi:type="dcterms:W3CDTF">2024-01-23T10:17:58Z</dcterms:created>
  <dcterms:modified xsi:type="dcterms:W3CDTF">2024-01-23T10:54:21Z</dcterms:modified>
</cp:coreProperties>
</file>