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2" r:id="rId6"/>
    <p:sldId id="257" r:id="rId7"/>
    <p:sldId id="258" r:id="rId8"/>
    <p:sldId id="259" r:id="rId9"/>
    <p:sldId id="263" r:id="rId10"/>
    <p:sldId id="261" r:id="rId11"/>
    <p:sldId id="264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ollerenshaw" initials="a" lastIdx="1" clrIdx="0">
    <p:extLst>
      <p:ext uri="{19B8F6BF-5375-455C-9EA6-DF929625EA0E}">
        <p15:presenceInfo xmlns:p15="http://schemas.microsoft.com/office/powerpoint/2012/main" userId="aollerensha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19T11:23:37.067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19T11:23:37.067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19T11:23:37.067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19T11:23:37.067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62011-3969-440C-A219-B67244B4138C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4FEA8-2F76-4C3B-B1E3-21C86E298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10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8F3F-0188-4AA8-A573-B32979380AA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D5D7-7823-4293-A1DB-E9B57C874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4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8F3F-0188-4AA8-A573-B32979380AA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D5D7-7823-4293-A1DB-E9B57C874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10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8F3F-0188-4AA8-A573-B32979380AA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D5D7-7823-4293-A1DB-E9B57C874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98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8F3F-0188-4AA8-A573-B32979380AA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D5D7-7823-4293-A1DB-E9B57C874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3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8F3F-0188-4AA8-A573-B32979380AA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D5D7-7823-4293-A1DB-E9B57C874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27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8F3F-0188-4AA8-A573-B32979380AA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D5D7-7823-4293-A1DB-E9B57C874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34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8F3F-0188-4AA8-A573-B32979380AA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D5D7-7823-4293-A1DB-E9B57C874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69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8F3F-0188-4AA8-A573-B32979380AA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D5D7-7823-4293-A1DB-E9B57C874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37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8F3F-0188-4AA8-A573-B32979380AA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D5D7-7823-4293-A1DB-E9B57C874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3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8F3F-0188-4AA8-A573-B32979380AA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D5D7-7823-4293-A1DB-E9B57C874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78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8F3F-0188-4AA8-A573-B32979380AA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D5D7-7823-4293-A1DB-E9B57C874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5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28F3F-0188-4AA8-A573-B32979380AA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AD5D7-7823-4293-A1DB-E9B57C874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81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900" y="330200"/>
            <a:ext cx="11836400" cy="62103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65150" y="740081"/>
            <a:ext cx="110617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Why </a:t>
            </a:r>
            <a:r>
              <a:rPr lang="en-US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should I study </a:t>
            </a:r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GCSE Geography?</a:t>
            </a:r>
          </a:p>
        </p:txBody>
      </p:sp>
      <p:pic>
        <p:nvPicPr>
          <p:cNvPr id="1032" name="Picture 8" descr="National Geographic Photo Contest 2013 - The Atlan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032" y="2043716"/>
            <a:ext cx="6251575" cy="40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874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11" t="15368" r="28618" b="6162"/>
          <a:stretch/>
        </p:blipFill>
        <p:spPr>
          <a:xfrm>
            <a:off x="495300" y="1225549"/>
            <a:ext cx="9264008" cy="5384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600" y="152400"/>
            <a:ext cx="11963400" cy="65405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43073" y="308568"/>
            <a:ext cx="9905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“Why do I even need Geography?”</a:t>
            </a:r>
            <a:endParaRPr lang="en-US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3300" y="4229100"/>
            <a:ext cx="2387600" cy="292100"/>
          </a:xfrm>
          <a:prstGeom prst="rect">
            <a:avLst/>
          </a:prstGeom>
          <a:solidFill>
            <a:srgbClr val="92D05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03300" y="4902200"/>
            <a:ext cx="3543300" cy="292100"/>
          </a:xfrm>
          <a:prstGeom prst="rect">
            <a:avLst/>
          </a:prstGeom>
          <a:solidFill>
            <a:srgbClr val="92D05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130300" y="5219700"/>
            <a:ext cx="3543300" cy="292100"/>
          </a:xfrm>
          <a:prstGeom prst="rect">
            <a:avLst/>
          </a:prstGeom>
          <a:solidFill>
            <a:srgbClr val="92D05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105534" y="5935662"/>
            <a:ext cx="5155566" cy="373062"/>
          </a:xfrm>
          <a:prstGeom prst="rect">
            <a:avLst/>
          </a:prstGeom>
          <a:solidFill>
            <a:srgbClr val="92D05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175500" y="3860800"/>
            <a:ext cx="4697717" cy="23083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 study all these topics at GCSE.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These are the issues facing the world today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These are the jobs of the future.</a:t>
            </a:r>
            <a:endParaRPr lang="en-GB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10FB33-2E72-3882-8710-C27C73F0D01B}"/>
              </a:ext>
            </a:extLst>
          </p:cNvPr>
          <p:cNvSpPr txBox="1"/>
          <p:nvPr/>
        </p:nvSpPr>
        <p:spPr>
          <a:xfrm>
            <a:off x="743942" y="3422650"/>
            <a:ext cx="63565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In 2023 the World Economic Forum created a list of the most pressing points</a:t>
            </a:r>
            <a:endParaRPr lang="en-GB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2E7D7C-E1E1-1081-D420-012E314EB32C}"/>
              </a:ext>
            </a:extLst>
          </p:cNvPr>
          <p:cNvSpPr/>
          <p:nvPr/>
        </p:nvSpPr>
        <p:spPr>
          <a:xfrm>
            <a:off x="7100515" y="3355450"/>
            <a:ext cx="1264257" cy="405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62AD36-9794-7723-3EF7-5A198FC4BC75}"/>
              </a:ext>
            </a:extLst>
          </p:cNvPr>
          <p:cNvSpPr/>
          <p:nvPr/>
        </p:nvSpPr>
        <p:spPr>
          <a:xfrm>
            <a:off x="2560320" y="5511800"/>
            <a:ext cx="1574358" cy="341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36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480" y="217170"/>
            <a:ext cx="11582400" cy="642366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6" descr="Kansas city skyline silhouette Digital Art by Beautiful Thin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" t="28595" r="454" b="31660"/>
          <a:stretch/>
        </p:blipFill>
        <p:spPr bwMode="auto">
          <a:xfrm>
            <a:off x="5526122" y="5091779"/>
            <a:ext cx="6665878" cy="176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0700" y="584200"/>
            <a:ext cx="7586980" cy="2985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</a:rPr>
              <a:t>What does the course look like?</a:t>
            </a:r>
          </a:p>
          <a:p>
            <a:endParaRPr lang="en-US" sz="2800" u="sng" dirty="0"/>
          </a:p>
          <a:p>
            <a:r>
              <a:rPr lang="en-US" sz="3200" dirty="0"/>
              <a:t>3 Exams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1 Human Paper (1h 30m)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1 Physical Paper (1h 30m)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1 Fieldwork Paper (1hr 30m)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0918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588" y="294626"/>
            <a:ext cx="11831371" cy="636017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6" descr="Kansas city skyline silhouette Digital Art by Beautiful Thin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" t="28595" r="454" b="31660"/>
          <a:stretch/>
        </p:blipFill>
        <p:spPr bwMode="auto">
          <a:xfrm>
            <a:off x="2859122" y="5091779"/>
            <a:ext cx="6665878" cy="176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37000" y="2844800"/>
            <a:ext cx="4826000" cy="9541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Geography has a little bit of every subject.</a:t>
            </a:r>
            <a:endParaRPr lang="en-GB" sz="2800" dirty="0">
              <a:latin typeface="Consolas" panose="020B06090202040302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1913" y="986135"/>
            <a:ext cx="1968809" cy="9233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Maths</a:t>
            </a:r>
          </a:p>
        </p:txBody>
      </p:sp>
      <p:sp>
        <p:nvSpPr>
          <p:cNvPr id="6" name="Rectangle 5"/>
          <p:cNvSpPr/>
          <p:nvPr/>
        </p:nvSpPr>
        <p:spPr>
          <a:xfrm>
            <a:off x="792531" y="3691235"/>
            <a:ext cx="2164375" cy="9233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English</a:t>
            </a:r>
          </a:p>
        </p:txBody>
      </p:sp>
      <p:sp>
        <p:nvSpPr>
          <p:cNvPr id="7" name="Rectangle 6"/>
          <p:cNvSpPr/>
          <p:nvPr/>
        </p:nvSpPr>
        <p:spPr>
          <a:xfrm>
            <a:off x="5041746" y="886690"/>
            <a:ext cx="2300630" cy="9233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9525000" y="1647960"/>
            <a:ext cx="2188548" cy="9233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History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035091" y="3670656"/>
            <a:ext cx="856362" cy="35985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144872" y="2050738"/>
            <a:ext cx="792128" cy="79355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073844" y="1969733"/>
            <a:ext cx="45780" cy="87455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808547" y="2705100"/>
            <a:ext cx="1160953" cy="34340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2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" y="203200"/>
            <a:ext cx="11785600" cy="64262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58800" y="410865"/>
            <a:ext cx="22225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Natural Hazards:</a:t>
            </a:r>
          </a:p>
          <a:p>
            <a:pPr marL="285750" indent="-285750">
              <a:buFontTx/>
              <a:buChar char="-"/>
            </a:pPr>
            <a:r>
              <a:rPr lang="en-US" dirty="0"/>
              <a:t>Earthquakes</a:t>
            </a:r>
          </a:p>
          <a:p>
            <a:pPr marL="285750" indent="-285750">
              <a:buFontTx/>
              <a:buChar char="-"/>
            </a:pPr>
            <a:r>
              <a:rPr lang="en-US" dirty="0"/>
              <a:t>Tropical Storms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800" y="3515413"/>
            <a:ext cx="22225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The Living World</a:t>
            </a:r>
          </a:p>
          <a:p>
            <a:pPr marL="285750" indent="-285750">
              <a:buFontTx/>
              <a:buChar char="-"/>
            </a:pPr>
            <a:r>
              <a:rPr lang="en-US" dirty="0"/>
              <a:t>Ecosystems</a:t>
            </a:r>
          </a:p>
          <a:p>
            <a:pPr marL="285750" indent="-285750">
              <a:buFontTx/>
              <a:buChar char="-"/>
            </a:pPr>
            <a:r>
              <a:rPr lang="en-US" dirty="0"/>
              <a:t>Rainforests</a:t>
            </a:r>
          </a:p>
          <a:p>
            <a:pPr marL="285750" indent="-285750">
              <a:buFontTx/>
              <a:buChar char="-"/>
            </a:pPr>
            <a:r>
              <a:rPr lang="en-US" dirty="0"/>
              <a:t>Deserts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410865"/>
            <a:ext cx="22225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Physical Landscapes</a:t>
            </a:r>
            <a:r>
              <a:rPr lang="en-US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/>
              <a:t>Rivers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Coasts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0016" y="3653472"/>
            <a:ext cx="277437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The Challenges of Urban Growth </a:t>
            </a:r>
          </a:p>
          <a:p>
            <a:r>
              <a:rPr lang="en-US" dirty="0"/>
              <a:t>- The problems of overpopulation (too many people).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54000" y="3098800"/>
            <a:ext cx="1178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67400" y="344251"/>
            <a:ext cx="290195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Changing Economic Worl</a:t>
            </a:r>
            <a:r>
              <a:rPr lang="en-US" dirty="0"/>
              <a:t>d</a:t>
            </a:r>
          </a:p>
          <a:p>
            <a:pPr marL="285750" indent="-285750">
              <a:buFontTx/>
              <a:buChar char="-"/>
            </a:pPr>
            <a:r>
              <a:rPr lang="en-US" dirty="0"/>
              <a:t>What jobs will we do in the future?</a:t>
            </a:r>
          </a:p>
          <a:p>
            <a:pPr marL="285750" indent="-285750">
              <a:buFontTx/>
              <a:buChar char="-"/>
            </a:pPr>
            <a:r>
              <a:rPr lang="en-US" dirty="0"/>
              <a:t>Why are some countries rich and others poor.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7361" y="3436780"/>
            <a:ext cx="22225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Resource Management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Climate Change</a:t>
            </a:r>
          </a:p>
          <a:p>
            <a:pPr marL="285750" indent="-285750">
              <a:buFontTx/>
              <a:buChar char="-"/>
            </a:pPr>
            <a:r>
              <a:rPr lang="en-US" dirty="0"/>
              <a:t>Solar Power/Wind Power/Fossil Fuels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50400" y="2203946"/>
            <a:ext cx="22225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Fieldwork: Complete an investigation.</a:t>
            </a:r>
            <a:endParaRPr lang="en-US" dirty="0"/>
          </a:p>
        </p:txBody>
      </p:sp>
      <p:cxnSp>
        <p:nvCxnSpPr>
          <p:cNvPr id="14" name="Straight Connector 13"/>
          <p:cNvCxnSpPr>
            <a:endCxn id="2" idx="2"/>
          </p:cNvCxnSpPr>
          <p:nvPr/>
        </p:nvCxnSpPr>
        <p:spPr>
          <a:xfrm flipV="1">
            <a:off x="1054100" y="1334195"/>
            <a:ext cx="615950" cy="176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Why was the earthquake in Nepal such a devastating event? | Nepal | The  Guardi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4" y="1537544"/>
            <a:ext cx="2221341" cy="133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o Camels Store Water in Their Humps? | Britann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783707"/>
            <a:ext cx="2109788" cy="140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1206500" y="3073698"/>
            <a:ext cx="845986" cy="438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🔥 winding river in the Adirondacks : r/NatureIsFuckingL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55" y="1702357"/>
            <a:ext cx="2028825" cy="128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3060700" y="1334195"/>
            <a:ext cx="749300" cy="1739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54955" y="3098800"/>
            <a:ext cx="180395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8" descr="The Cost of Overpopulation Around the Worl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91" y="5007246"/>
            <a:ext cx="3049406" cy="171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 flipV="1">
            <a:off x="6146800" y="1914586"/>
            <a:ext cx="327025" cy="1205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4" name="Picture 10" descr="How Technology Will Create These 7 Jobs In The Fut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169" y="281058"/>
            <a:ext cx="2956611" cy="163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V="1">
            <a:off x="7336845" y="3032461"/>
            <a:ext cx="775279" cy="383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6" name="Picture 12" descr="Almost 9 Million Deaths Caused by Fossil Fuel Pollu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64" y="4860491"/>
            <a:ext cx="2282536" cy="127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Summertime Geography Fieldwork - Withington Girls&amp;#39; Schoo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07" y="2870349"/>
            <a:ext cx="2357995" cy="132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53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210" y="227085"/>
            <a:ext cx="11761470" cy="646835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918794" y="463757"/>
            <a:ext cx="2938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Fieldwork</a:t>
            </a:r>
            <a:endParaRPr lang="en-US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685" y="1470352"/>
            <a:ext cx="10564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You cannot get a GCSE in Geography without FIELDWORK.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That means: </a:t>
            </a:r>
          </a:p>
          <a:p>
            <a:pPr algn="ctr"/>
            <a:r>
              <a:rPr lang="en-US" sz="2400" dirty="0"/>
              <a:t> You </a:t>
            </a:r>
            <a:r>
              <a:rPr lang="en-US" sz="2400" u="sng" dirty="0"/>
              <a:t>will</a:t>
            </a:r>
            <a:r>
              <a:rPr lang="en-US" sz="2400" dirty="0"/>
              <a:t> go to at least 2 different locations outside of school</a:t>
            </a:r>
            <a:endParaRPr lang="en-GB" sz="2400" dirty="0"/>
          </a:p>
        </p:txBody>
      </p:sp>
      <p:pic>
        <p:nvPicPr>
          <p:cNvPr id="1026" name="Picture 2" descr="Royal Albert Dock, Liverpool - Wikipedia">
            <a:extLst>
              <a:ext uri="{FF2B5EF4-FFF2-40B4-BE49-F238E27FC236}">
                <a16:creationId xmlns:a16="http://schemas.microsoft.com/office/drawing/2014/main" id="{FEFDA4B4-D304-481E-B1A7-8436520AD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1" y="3191326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vel Report: Crosby Beach, Liverpool. - Leighton Travels!">
            <a:extLst>
              <a:ext uri="{FF2B5EF4-FFF2-40B4-BE49-F238E27FC236}">
                <a16:creationId xmlns:a16="http://schemas.microsoft.com/office/drawing/2014/main" id="{8BEFD18C-BF7D-4314-84BA-313E1443C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6" y="3231966"/>
            <a:ext cx="4839123" cy="327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B0DF23-D644-4290-814B-C3D1FAD955D8}"/>
              </a:ext>
            </a:extLst>
          </p:cNvPr>
          <p:cNvSpPr txBox="1"/>
          <p:nvPr/>
        </p:nvSpPr>
        <p:spPr>
          <a:xfrm>
            <a:off x="1137920" y="3276596"/>
            <a:ext cx="29159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Liverpool Albert Dock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63A2E9-CDF7-431C-82FA-749D5538540C}"/>
              </a:ext>
            </a:extLst>
          </p:cNvPr>
          <p:cNvSpPr txBox="1"/>
          <p:nvPr/>
        </p:nvSpPr>
        <p:spPr>
          <a:xfrm>
            <a:off x="7583387" y="3326182"/>
            <a:ext cx="29159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Crosby Beach</a:t>
            </a:r>
          </a:p>
        </p:txBody>
      </p:sp>
    </p:spTree>
    <p:extLst>
      <p:ext uri="{BB962C8B-B14F-4D97-AF65-F5344CB8AC3E}">
        <p14:creationId xmlns:p14="http://schemas.microsoft.com/office/powerpoint/2010/main" val="4211556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" y="355600"/>
            <a:ext cx="13360400" cy="72009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6" descr="Kansas city skyline silhouette Digital Art by Beautiful Thin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" t="28595" r="454" b="31660"/>
          <a:stretch/>
        </p:blipFill>
        <p:spPr bwMode="auto">
          <a:xfrm>
            <a:off x="5526122" y="5091779"/>
            <a:ext cx="6665878" cy="176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5489" y="567035"/>
            <a:ext cx="6007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I do Geography?</a:t>
            </a:r>
            <a:endParaRPr lang="en-US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480" y="1729432"/>
            <a:ext cx="10564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Anyone</a:t>
            </a:r>
            <a:r>
              <a:rPr lang="en-US" sz="2400" dirty="0"/>
              <a:t> with an interest in the world around them can do Geography.</a:t>
            </a:r>
          </a:p>
          <a:p>
            <a:endParaRPr lang="en-US" sz="2400" dirty="0"/>
          </a:p>
          <a:p>
            <a:r>
              <a:rPr lang="en-US" sz="2400" u="sng" dirty="0"/>
              <a:t>Specific Skills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Good knowledge of the world, countries, continents, maps and flags!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Writing skills – we do </a:t>
            </a:r>
            <a:r>
              <a:rPr lang="en-US" sz="2400" u="sng" dirty="0"/>
              <a:t>long</a:t>
            </a:r>
            <a:r>
              <a:rPr lang="en-US" sz="2400" dirty="0"/>
              <a:t> essay style questions (just like history!)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Decision making – you must be able to write your opinion.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Maths – we look at data in fieldwork and do calculations with the numbers. 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199863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-1435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Careers in Geography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241300" y="139700"/>
            <a:ext cx="11455400" cy="64516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025" y="3701287"/>
            <a:ext cx="7981950" cy="3028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8203"/>
          <a:stretch/>
        </p:blipFill>
        <p:spPr>
          <a:xfrm>
            <a:off x="1854227" y="898694"/>
            <a:ext cx="8093048" cy="299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64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165100"/>
            <a:ext cx="11760200" cy="65405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77950" y="1091237"/>
            <a:ext cx="941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00B050"/>
                </a:solidFill>
              </a:rPr>
              <a:t>If you have any questions about the course come and ask in T6.</a:t>
            </a:r>
            <a:endParaRPr lang="en-GB" sz="36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86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877c5c-649e-4cc0-b0be-4c23672af397">
      <Terms xmlns="http://schemas.microsoft.com/office/infopath/2007/PartnerControls"/>
    </lcf76f155ced4ddcb4097134ff3c332f>
    <TaxCatchAll xmlns="bff1c4ea-775c-49e6-b324-aa63cd7d42c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16736EB822414D97147F24DBA9D78D" ma:contentTypeVersion="13" ma:contentTypeDescription="Create a new document." ma:contentTypeScope="" ma:versionID="87bee442f4c3b10350be492de5a94504">
  <xsd:schema xmlns:xsd="http://www.w3.org/2001/XMLSchema" xmlns:xs="http://www.w3.org/2001/XMLSchema" xmlns:p="http://schemas.microsoft.com/office/2006/metadata/properties" xmlns:ns2="a4877c5c-649e-4cc0-b0be-4c23672af397" xmlns:ns3="bff1c4ea-775c-49e6-b324-aa63cd7d42cb" targetNamespace="http://schemas.microsoft.com/office/2006/metadata/properties" ma:root="true" ma:fieldsID="08ee93fcc1040baeed5cab1a95ee073e" ns2:_="" ns3:_="">
    <xsd:import namespace="a4877c5c-649e-4cc0-b0be-4c23672af397"/>
    <xsd:import namespace="bff1c4ea-775c-49e6-b324-aa63cd7d42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77c5c-649e-4cc0-b0be-4c23672af3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3f07612-8d73-4a08-bc22-e4832a904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f1c4ea-775c-49e6-b324-aa63cd7d42c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177c65b-d24e-4006-9511-c2c86b4418bc}" ma:internalName="TaxCatchAll" ma:showField="CatchAllData" ma:web="bff1c4ea-775c-49e6-b324-aa63cd7d42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0BEB31-49D9-47B1-8A0C-34C4234B06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705CB5-2154-4B01-A8DB-7E62F0A157C1}">
  <ds:schemaRefs>
    <ds:schemaRef ds:uri="http://purl.org/dc/elements/1.1/"/>
    <ds:schemaRef ds:uri="http://purl.org/dc/dcmitype/"/>
    <ds:schemaRef ds:uri="a4877c5c-649e-4cc0-b0be-4c23672af397"/>
    <ds:schemaRef ds:uri="http://schemas.openxmlformats.org/package/2006/metadata/core-properties"/>
    <ds:schemaRef ds:uri="bff1c4ea-775c-49e6-b324-aa63cd7d42cb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DBBD8F3-8BE0-4C03-80B2-0F57091CE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877c5c-649e-4cc0-b0be-4c23672af397"/>
    <ds:schemaRef ds:uri="bff1c4ea-775c-49e6-b324-aa63cd7d42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291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Careers in Geography</vt:lpstr>
      <vt:lpstr>PowerPoint Presentation</vt:lpstr>
    </vt:vector>
  </TitlesOfParts>
  <Company>Byrchall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aollerenshaw</dc:creator>
  <cp:lastModifiedBy>GRowland</cp:lastModifiedBy>
  <cp:revision>14</cp:revision>
  <dcterms:created xsi:type="dcterms:W3CDTF">2022-01-19T11:20:36Z</dcterms:created>
  <dcterms:modified xsi:type="dcterms:W3CDTF">2024-01-15T11:54:25Z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0x010100BF16736EB822414D97147F24DBA9D78D</vt:lpwstr>
  </property>
  <property fmtid="{D5CDD505-2E9C-101B-9397-08002B2CF9AE}" pid="3" name="Order">
    <vt:r8>3552000</vt:r8>
  </property>
  <property fmtid="{D5CDD505-2E9C-101B-9397-08002B2CF9AE}" pid="4" name="MediaServiceImageTags">
    <vt:lpwstr/>
  </property>
</Properties>
</file>