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</p:sldMasterIdLst>
  <p:notesMasterIdLst>
    <p:notesMasterId r:id="rId8"/>
  </p:notesMasterIdLst>
  <p:sldIdLst>
    <p:sldId id="3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00B09B"/>
    <a:srgbClr val="0D95BC"/>
    <a:srgbClr val="EB1E42"/>
    <a:srgbClr val="DF361F"/>
    <a:srgbClr val="6C2B43"/>
    <a:srgbClr val="063951"/>
    <a:srgbClr val="7B0051"/>
    <a:srgbClr val="F0EEEF"/>
    <a:srgbClr val="2B3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Hesketh" userId="818d8b1a-dc3f-4486-bd81-0cb14203ddb0" providerId="ADAL" clId="{439F8A50-D25E-544E-886F-813A582D9D49}"/>
    <pc:docChg chg="undo custSel addSld delSld modSld modMainMaster modNotesMaster">
      <pc:chgData name="L Hesketh" userId="818d8b1a-dc3f-4486-bd81-0cb14203ddb0" providerId="ADAL" clId="{439F8A50-D25E-544E-886F-813A582D9D49}" dt="2023-08-21T21:21:53.104" v="103" actId="1076"/>
      <pc:docMkLst>
        <pc:docMk/>
      </pc:docMkLst>
      <pc:sldChg chg="addSp delSp modSp del mod modNotes">
        <pc:chgData name="L Hesketh" userId="818d8b1a-dc3f-4486-bd81-0cb14203ddb0" providerId="ADAL" clId="{439F8A50-D25E-544E-886F-813A582D9D49}" dt="2023-08-21T21:21:45.494" v="102" actId="2696"/>
        <pc:sldMkLst>
          <pc:docMk/>
          <pc:sldMk cId="1690032535" sldId="356"/>
        </pc:sldMkLst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2" creationId="{4E7388B5-E408-4894-A7B3-FFEFC5B29A6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4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8" creationId="{240DB678-169F-4CD5-B13A-14DA503947A6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0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1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2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3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4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5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6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7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8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9" creationId="{A324F57C-AEAA-4B9F-85E1-AEBF0AD4B7FB}"/>
          </ac:spMkLst>
        </pc:spChg>
        <pc:spChg chg="del mod">
          <ac:chgData name="L Hesketh" userId="818d8b1a-dc3f-4486-bd81-0cb14203ddb0" providerId="ADAL" clId="{439F8A50-D25E-544E-886F-813A582D9D49}" dt="2023-08-12T22:48:06.507" v="99" actId="478"/>
          <ac:spMkLst>
            <pc:docMk/>
            <pc:sldMk cId="1690032535" sldId="356"/>
            <ac:spMk id="24" creationId="{14C27AB0-9AFE-4B65-9045-2915C919E0F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31" creationId="{E9DECED9-B077-476C-96C6-87D4DB6630BA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36" creationId="{389DE82F-5A13-F224-85AB-3C0F30103842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41" creationId="{C1FB0D5E-BCAC-195C-E082-F86D087FBC31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52" creationId="{06EAB37E-4B1B-7AEE-1DA0-FBC61D7CB847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53" creationId="{51C18540-AFA7-786E-2A81-E949182E0DD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56" creationId="{B875A306-529A-4F03-AA85-BF9128FF9D9E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57" creationId="{58CCB2FA-349C-5784-9C1F-A680AAC736F1}"/>
          </ac:spMkLst>
        </pc:spChg>
        <pc:spChg chg="mod">
          <ac:chgData name="L Hesketh" userId="818d8b1a-dc3f-4486-bd81-0cb14203ddb0" providerId="ADAL" clId="{439F8A50-D25E-544E-886F-813A582D9D49}" dt="2023-08-12T22:48:07.045" v="100"/>
          <ac:spMkLst>
            <pc:docMk/>
            <pc:sldMk cId="1690032535" sldId="356"/>
            <ac:spMk id="60" creationId="{42C8427D-0ED8-29D6-6E2E-0E5C5B33F30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64" creationId="{9688174C-5F07-492F-AE9F-2AE0D95BE23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65" creationId="{473567DB-077F-4DED-9808-5E921BA8C73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66" creationId="{DC76723D-9FCA-44FE-A893-91C592620B2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68" creationId="{4F354761-AA97-4D86-BD72-2DA14A79612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69" creationId="{DE11EBA6-6685-4387-BC1F-0F2A065D742D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72" creationId="{606521C9-3C48-487F-8CCA-FCF42429F992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84" creationId="{72357778-35A0-4C11-ADA1-E806999A7F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85" creationId="{D739E379-B37B-4205-A35E-1875164DEF7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87" creationId="{7E0587BB-2C8E-4D3E-98AB-5BDE7280867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88" creationId="{B06E7B93-0190-45F0-82A2-BE61366A7C43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92" creationId="{9FAE1C8D-1994-4BDC-A94C-B839718B631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96" creationId="{8108781B-890C-4894-8180-FABA89D5BF9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98" creationId="{521421CC-260D-4E26-AEC5-887D66010B9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99" creationId="{729FC414-9FBB-4374-87D9-15B88DC815ED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01" creationId="{BA5A69CC-0F78-4259-B374-2642D91FAB6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02" creationId="{C06AB666-3825-4A42-836F-16F5506B8731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03" creationId="{E824E44E-7094-4F2F-B525-EA3E70C5484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05" creationId="{3486C049-0755-43B2-B7BA-C35780B3CB2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14" creationId="{DA41D856-1110-467A-9A70-FEC67275F43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16" creationId="{08879BA3-5565-4314-B231-9DB705C06EE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17" creationId="{2FAD6FFA-6670-49F7-BF08-A3D21D65862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21" creationId="{A12864D0-F6E8-482C-B939-9E05C94DF316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22" creationId="{2D3F41DA-51E6-402D-9B5D-FD1F5DF41BA2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25" creationId="{4F7C6E08-2B1E-48FB-B146-BCD62975A92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54" creationId="{606521C9-3C48-487F-8CCA-FCF42429F992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56" creationId="{240DB678-169F-4CD5-B13A-14DA503947A6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59" creationId="{521421CC-260D-4E26-AEC5-887D66010B9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62" creationId="{606521C9-3C48-487F-8CCA-FCF42429F992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64" creationId="{606521C9-3C48-487F-8CCA-FCF42429F992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1690032535" sldId="356"/>
            <ac:spMk id="167" creationId="{606521C9-3C48-487F-8CCA-FCF42429F992}"/>
          </ac:spMkLst>
        </pc:spChg>
        <pc:grpChg chg="mod">
          <ac:chgData name="L Hesketh" userId="818d8b1a-dc3f-4486-bd81-0cb14203ddb0" providerId="ADAL" clId="{439F8A50-D25E-544E-886F-813A582D9D49}" dt="2023-08-12T22:47:35.047" v="94"/>
          <ac:grpSpMkLst>
            <pc:docMk/>
            <pc:sldMk cId="1690032535" sldId="356"/>
            <ac:grpSpMk id="7" creationId="{E4E2F94C-9591-4A00-AE00-89A22B648A26}"/>
          </ac:grpSpMkLst>
        </pc:grpChg>
        <pc:grpChg chg="del mod">
          <ac:chgData name="L Hesketh" userId="818d8b1a-dc3f-4486-bd81-0cb14203ddb0" providerId="ADAL" clId="{439F8A50-D25E-544E-886F-813A582D9D49}" dt="2023-08-12T22:48:06.507" v="99" actId="478"/>
          <ac:grpSpMkLst>
            <pc:docMk/>
            <pc:sldMk cId="1690032535" sldId="356"/>
            <ac:grpSpMk id="9" creationId="{5BC1D07D-FF03-41C8-9CC5-CF5FA4AED4DA}"/>
          </ac:grpSpMkLst>
        </pc:grpChg>
        <pc:grpChg chg="del">
          <ac:chgData name="L Hesketh" userId="818d8b1a-dc3f-4486-bd81-0cb14203ddb0" providerId="ADAL" clId="{439F8A50-D25E-544E-886F-813A582D9D49}" dt="2023-08-12T22:43:06.794" v="20" actId="165"/>
          <ac:grpSpMkLst>
            <pc:docMk/>
            <pc:sldMk cId="1690032535" sldId="356"/>
            <ac:grpSpMk id="23" creationId="{F6A72114-637E-4A0C-918F-AE0B7AB8C411}"/>
          </ac:grpSpMkLst>
        </pc:grpChg>
        <pc:grpChg chg="add mod">
          <ac:chgData name="L Hesketh" userId="818d8b1a-dc3f-4486-bd81-0cb14203ddb0" providerId="ADAL" clId="{439F8A50-D25E-544E-886F-813A582D9D49}" dt="2023-08-12T22:48:10.135" v="101" actId="1076"/>
          <ac:grpSpMkLst>
            <pc:docMk/>
            <pc:sldMk cId="1690032535" sldId="356"/>
            <ac:grpSpMk id="28" creationId="{34EA2CA7-1CF8-1BAF-D8E0-F65FDA48F3A6}"/>
          </ac:grpSpMkLst>
        </pc:grpChg>
        <pc:grpChg chg="mod">
          <ac:chgData name="L Hesketh" userId="818d8b1a-dc3f-4486-bd81-0cb14203ddb0" providerId="ADAL" clId="{439F8A50-D25E-544E-886F-813A582D9D49}" dt="2023-08-12T22:48:07.045" v="100"/>
          <ac:grpSpMkLst>
            <pc:docMk/>
            <pc:sldMk cId="1690032535" sldId="356"/>
            <ac:grpSpMk id="30" creationId="{B37E11D0-46CA-D38C-2B5B-88F76B35FA07}"/>
          </ac:grpSpMkLst>
        </pc:grpChg>
        <pc:grpChg chg="del">
          <ac:chgData name="L Hesketh" userId="818d8b1a-dc3f-4486-bd81-0cb14203ddb0" providerId="ADAL" clId="{439F8A50-D25E-544E-886F-813A582D9D49}" dt="2023-08-12T22:43:06.794" v="20" actId="165"/>
          <ac:grpSpMkLst>
            <pc:docMk/>
            <pc:sldMk cId="1690032535" sldId="356"/>
            <ac:grpSpMk id="38" creationId="{85DBFF77-6186-416B-949F-E7AFFF810660}"/>
          </ac:grpSpMkLst>
        </pc:grpChg>
        <pc:grpChg chg="del">
          <ac:chgData name="L Hesketh" userId="818d8b1a-dc3f-4486-bd81-0cb14203ddb0" providerId="ADAL" clId="{439F8A50-D25E-544E-886F-813A582D9D49}" dt="2023-08-12T22:43:06.794" v="20" actId="165"/>
          <ac:grpSpMkLst>
            <pc:docMk/>
            <pc:sldMk cId="1690032535" sldId="356"/>
            <ac:grpSpMk id="44" creationId="{BA2BF629-1B04-40C0-AF99-1F789EF59BE9}"/>
          </ac:grpSpMkLst>
        </pc:grpChg>
        <pc:grpChg chg="mod topLvl">
          <ac:chgData name="L Hesketh" userId="818d8b1a-dc3f-4486-bd81-0cb14203ddb0" providerId="ADAL" clId="{439F8A50-D25E-544E-886F-813A582D9D49}" dt="2023-08-12T22:47:35.047" v="94"/>
          <ac:grpSpMkLst>
            <pc:docMk/>
            <pc:sldMk cId="1690032535" sldId="356"/>
            <ac:grpSpMk id="109" creationId="{B93BB34B-7EA1-4DC9-A7A7-F95A8101E3DC}"/>
          </ac:grpSpMkLst>
        </pc:grp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" creationId="{97CBC8A6-E9EE-45E9-9DB8-33650D5CB39A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5" creationId="{83532A68-4677-42E6-8BEC-9E9009F2069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6" creationId="{6A7279C6-4417-45E2-AD22-A7A9F97EFCBA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20" creationId="{79AF5B9C-1757-4DFF-ADE2-6C08455DBCCE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21" creationId="{48674913-B159-48B4-8B0B-56F222951419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22" creationId="{AF188C90-2CC4-4E75-9283-7851298F0331}"/>
          </ac:picMkLst>
        </pc:picChg>
        <pc:picChg chg="add del mod">
          <ac:chgData name="L Hesketh" userId="818d8b1a-dc3f-4486-bd81-0cb14203ddb0" providerId="ADAL" clId="{439F8A50-D25E-544E-886F-813A582D9D49}" dt="2023-08-12T22:46:04.258" v="78" actId="478"/>
          <ac:picMkLst>
            <pc:docMk/>
            <pc:sldMk cId="1690032535" sldId="356"/>
            <ac:picMk id="25" creationId="{4561F011-F56A-163D-875F-07B2B1D82DB9}"/>
          </ac:picMkLst>
        </pc:picChg>
        <pc:picChg chg="add 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26" creationId="{8C64A999-D3B7-B879-B95C-695D621548A0}"/>
          </ac:picMkLst>
        </pc:picChg>
        <pc:picChg chg="add 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27" creationId="{7DE70539-3B0D-01F6-8121-FDB8828DAF6A}"/>
          </ac:picMkLst>
        </pc:picChg>
        <pc:picChg chg="del">
          <ac:chgData name="L Hesketh" userId="818d8b1a-dc3f-4486-bd81-0cb14203ddb0" providerId="ADAL" clId="{439F8A50-D25E-544E-886F-813A582D9D49}" dt="2023-08-12T22:42:29.451" v="17" actId="478"/>
          <ac:picMkLst>
            <pc:docMk/>
            <pc:sldMk cId="1690032535" sldId="356"/>
            <ac:picMk id="29" creationId="{08712684-1378-44DB-A3CC-590132E5F29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2" creationId="{F6DF0E15-6071-40D4-99F0-25B077BF5578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3" creationId="{3030E7DE-3C84-4CC8-913F-096A8A4B34D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4" creationId="{13E01FA3-1E00-4D37-B4FA-FF92C9F5FB11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5" creationId="{88F9B364-3F34-4FDF-BC50-9CBFBB17B598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7" creationId="{5938019C-3B9F-4576-8520-A6DCDA6173E7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39" creationId="{EF1B9120-B9DD-4A0F-9AED-7CEB473AB5D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0" creationId="{A0B3EBD2-3C04-486C-A86C-45731341E35C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2" creationId="{29C521B1-5D21-4F78-B2D5-6BDFF10532B7}"/>
          </ac:picMkLst>
        </pc:picChg>
        <pc:picChg chg="mod topLvl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3" creationId="{D2AE402F-C46C-4285-B40F-619E877548F0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5" creationId="{B8D06101-4140-49F5-85C5-5E15F0E32B6F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6" creationId="{2F29C118-FA2F-4717-BF6C-972BAACC1FF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7" creationId="{A2EADEA1-85F8-4AB5-A723-2F2D12DA76AA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8" creationId="{852239DD-3425-44C1-8BD0-A88110FDB68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49" creationId="{F785077D-D16F-43EA-90EE-88DD4E8A962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50" creationId="{5CAA5D67-2011-4363-BF3D-8AFF9450D65B}"/>
          </ac:picMkLst>
        </pc:picChg>
        <pc:picChg chg="mod">
          <ac:chgData name="L Hesketh" userId="818d8b1a-dc3f-4486-bd81-0cb14203ddb0" providerId="ADAL" clId="{439F8A50-D25E-544E-886F-813A582D9D49}" dt="2023-08-12T22:48:07.045" v="100"/>
          <ac:picMkLst>
            <pc:docMk/>
            <pc:sldMk cId="1690032535" sldId="356"/>
            <ac:picMk id="51" creationId="{4338F03D-5F6F-0D3C-E21F-DC0279FD26C0}"/>
          </ac:picMkLst>
        </pc:picChg>
        <pc:picChg chg="mod">
          <ac:chgData name="L Hesketh" userId="818d8b1a-dc3f-4486-bd81-0cb14203ddb0" providerId="ADAL" clId="{439F8A50-D25E-544E-886F-813A582D9D49}" dt="2023-08-12T22:48:07.045" v="100"/>
          <ac:picMkLst>
            <pc:docMk/>
            <pc:sldMk cId="1690032535" sldId="356"/>
            <ac:picMk id="54" creationId="{E14FF569-0767-37B3-9BCD-4C4B7CF6B3FA}"/>
          </ac:picMkLst>
        </pc:picChg>
        <pc:picChg chg="mod">
          <ac:chgData name="L Hesketh" userId="818d8b1a-dc3f-4486-bd81-0cb14203ddb0" providerId="ADAL" clId="{439F8A50-D25E-544E-886F-813A582D9D49}" dt="2023-08-12T22:48:07.045" v="100"/>
          <ac:picMkLst>
            <pc:docMk/>
            <pc:sldMk cId="1690032535" sldId="356"/>
            <ac:picMk id="55" creationId="{445EB7DA-F998-A2BB-27E3-CE67D2FBD6FB}"/>
          </ac:picMkLst>
        </pc:picChg>
        <pc:picChg chg="mod">
          <ac:chgData name="L Hesketh" userId="818d8b1a-dc3f-4486-bd81-0cb14203ddb0" providerId="ADAL" clId="{439F8A50-D25E-544E-886F-813A582D9D49}" dt="2023-08-12T22:48:07.045" v="100"/>
          <ac:picMkLst>
            <pc:docMk/>
            <pc:sldMk cId="1690032535" sldId="356"/>
            <ac:picMk id="58" creationId="{CD1F453B-807A-F28E-69FB-DAE072210A73}"/>
          </ac:picMkLst>
        </pc:picChg>
        <pc:picChg chg="mod">
          <ac:chgData name="L Hesketh" userId="818d8b1a-dc3f-4486-bd81-0cb14203ddb0" providerId="ADAL" clId="{439F8A50-D25E-544E-886F-813A582D9D49}" dt="2023-08-12T22:48:07.045" v="100"/>
          <ac:picMkLst>
            <pc:docMk/>
            <pc:sldMk cId="1690032535" sldId="356"/>
            <ac:picMk id="59" creationId="{936151FF-77B7-884F-E890-2F0AA93A823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62" creationId="{D4123FB8-3759-4A2E-9486-A23E362EB61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63" creationId="{671C1892-9FF5-4EA7-B4A1-B8D4F41A7C67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74" creationId="{3546D754-12BB-4D99-89E0-CD53C75D18A8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89" creationId="{9CAE0F0B-7718-4339-8E15-2741E29A851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95" creationId="{9C82BC7C-62C6-495F-9F48-B5DAC058250F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06" creationId="{A5E1EF76-A1B4-455E-A8B0-30059E63E1C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07" creationId="{98709D9D-912B-4A77-9A95-9EE46F418E7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10" creationId="{C684AE81-8089-4633-8D3E-0F893592B3C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11" creationId="{10E50101-5F78-4B0E-9E9C-2A2320B9C4D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12" creationId="{080271D9-DEEE-4A05-A506-30545CBEC6D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13" creationId="{217D87C1-0F3D-4C22-B010-64F86417B51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15" creationId="{5751151E-170A-4493-8912-4142C8D9F3AF}"/>
          </ac:picMkLst>
        </pc:picChg>
        <pc:picChg chg="del">
          <ac:chgData name="L Hesketh" userId="818d8b1a-dc3f-4486-bd81-0cb14203ddb0" providerId="ADAL" clId="{439F8A50-D25E-544E-886F-813A582D9D49}" dt="2023-08-12T22:42:25.765" v="15" actId="478"/>
          <ac:picMkLst>
            <pc:docMk/>
            <pc:sldMk cId="1690032535" sldId="356"/>
            <ac:picMk id="119" creationId="{08712684-1378-44DB-A3CC-590132E5F29E}"/>
          </ac:picMkLst>
        </pc:picChg>
        <pc:picChg chg="del">
          <ac:chgData name="L Hesketh" userId="818d8b1a-dc3f-4486-bd81-0cb14203ddb0" providerId="ADAL" clId="{439F8A50-D25E-544E-886F-813A582D9D49}" dt="2023-08-12T22:42:27.482" v="16" actId="478"/>
          <ac:picMkLst>
            <pc:docMk/>
            <pc:sldMk cId="1690032535" sldId="356"/>
            <ac:picMk id="120" creationId="{08712684-1378-44DB-A3CC-590132E5F29E}"/>
          </ac:picMkLst>
        </pc:picChg>
        <pc:picChg chg="del">
          <ac:chgData name="L Hesketh" userId="818d8b1a-dc3f-4486-bd81-0cb14203ddb0" providerId="ADAL" clId="{439F8A50-D25E-544E-886F-813A582D9D49}" dt="2023-08-12T22:42:32.915" v="18" actId="478"/>
          <ac:picMkLst>
            <pc:docMk/>
            <pc:sldMk cId="1690032535" sldId="356"/>
            <ac:picMk id="123" creationId="{08712684-1378-44DB-A3CC-590132E5F29E}"/>
          </ac:picMkLst>
        </pc:picChg>
        <pc:picChg chg="del">
          <ac:chgData name="L Hesketh" userId="818d8b1a-dc3f-4486-bd81-0cb14203ddb0" providerId="ADAL" clId="{439F8A50-D25E-544E-886F-813A582D9D49}" dt="2023-08-12T22:42:34.545" v="19" actId="478"/>
          <ac:picMkLst>
            <pc:docMk/>
            <pc:sldMk cId="1690032535" sldId="356"/>
            <ac:picMk id="124" creationId="{08712684-1378-44DB-A3CC-590132E5F29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32" creationId="{9A4A0206-FC03-4088-B97C-CF48F0478C8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34" creationId="{4574043C-583F-4FFC-A58B-9AD5D1C1F3A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37" creationId="{CAFC705A-EF65-41EC-9C9B-ADF4778393F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39" creationId="{4E0D99AC-0E95-4032-BA54-B7D21632E8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40" creationId="{45D5424B-8BA5-429D-8150-F05F182D0E1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41" creationId="{E2FD83D0-C3EF-44F0-B9F5-13E839EDFF5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44" creationId="{C74EFCDD-6095-49AE-A31F-7C08D5263AE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47" creationId="{1A1FC4A6-B4A4-4DF1-9B9F-60AFC41E848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48" creationId="{71216862-59EC-467A-A83A-761CC32DAAEC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50" creationId="{2CCF62D0-C748-4083-A6C4-BA7495005AD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51" creationId="{52806892-FDBB-4188-B54F-6571484DE1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53" creationId="{52806892-FDBB-4188-B54F-6571484DE1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55" creationId="{83532A68-4677-42E6-8BEC-9E9009F2069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60" creationId="{E2FD83D0-C3EF-44F0-B9F5-13E839EDFF5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61" creationId="{52806892-FDBB-4188-B54F-6571484DE1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63" creationId="{52806892-FDBB-4188-B54F-6571484DE1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1690032535" sldId="356"/>
            <ac:picMk id="166" creationId="{52806892-FDBB-4188-B54F-6571484DE174}"/>
          </ac:picMkLst>
        </pc:picChg>
      </pc:sldChg>
      <pc:sldChg chg="add del">
        <pc:chgData name="L Hesketh" userId="818d8b1a-dc3f-4486-bd81-0cb14203ddb0" providerId="ADAL" clId="{439F8A50-D25E-544E-886F-813A582D9D49}" dt="2023-08-11T23:16:02.954" v="4" actId="2696"/>
        <pc:sldMkLst>
          <pc:docMk/>
          <pc:sldMk cId="1265740279" sldId="357"/>
        </pc:sldMkLst>
      </pc:sldChg>
      <pc:sldChg chg="addSp delSp modSp mod modNotes">
        <pc:chgData name="L Hesketh" userId="818d8b1a-dc3f-4486-bd81-0cb14203ddb0" providerId="ADAL" clId="{439F8A50-D25E-544E-886F-813A582D9D49}" dt="2023-08-21T21:21:53.104" v="103" actId="1076"/>
        <pc:sldMkLst>
          <pc:docMk/>
          <pc:sldMk cId="3453290214" sldId="358"/>
        </pc:sldMkLst>
        <pc:spChg chg="del mod">
          <ac:chgData name="L Hesketh" userId="818d8b1a-dc3f-4486-bd81-0cb14203ddb0" providerId="ADAL" clId="{439F8A50-D25E-544E-886F-813A582D9D49}" dt="2023-08-12T22:44:32.914" v="28" actId="478"/>
          <ac:spMkLst>
            <pc:docMk/>
            <pc:sldMk cId="3453290214" sldId="358"/>
            <ac:spMk id="2" creationId="{4E7388B5-E408-4894-A7B3-FFEFC5B29A6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4" creationId="{4EB0CE22-4BBA-47B8-8886-85997EDC64EB}"/>
          </ac:spMkLst>
        </pc:spChg>
        <pc:spChg chg="add del mod">
          <ac:chgData name="L Hesketh" userId="818d8b1a-dc3f-4486-bd81-0cb14203ddb0" providerId="ADAL" clId="{439F8A50-D25E-544E-886F-813A582D9D49}" dt="2023-08-12T22:44:34.445" v="29" actId="478"/>
          <ac:spMkLst>
            <pc:docMk/>
            <pc:sldMk cId="3453290214" sldId="358"/>
            <ac:spMk id="6" creationId="{AA5F1A11-5137-C2D7-0644-E93159D6065E}"/>
          </ac:spMkLst>
        </pc:spChg>
        <pc:spChg chg="add mod">
          <ac:chgData name="L Hesketh" userId="818d8b1a-dc3f-4486-bd81-0cb14203ddb0" providerId="ADAL" clId="{439F8A50-D25E-544E-886F-813A582D9D49}" dt="2023-08-21T21:21:53.104" v="103" actId="1076"/>
          <ac:spMkLst>
            <pc:docMk/>
            <pc:sldMk cId="3453290214" sldId="358"/>
            <ac:spMk id="7" creationId="{AD84FC01-36E4-305A-1FEB-55299F248571}"/>
          </ac:spMkLst>
        </pc:spChg>
        <pc:spChg chg="add mod">
          <ac:chgData name="L Hesketh" userId="818d8b1a-dc3f-4486-bd81-0cb14203ddb0" providerId="ADAL" clId="{439F8A50-D25E-544E-886F-813A582D9D49}" dt="2023-08-21T21:21:53.104" v="103" actId="1076"/>
          <ac:spMkLst>
            <pc:docMk/>
            <pc:sldMk cId="3453290214" sldId="358"/>
            <ac:spMk id="8" creationId="{28A08BD5-877D-F548-FDBC-B18EB1260C41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0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1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2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3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4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5" creationId="{4EB0CE22-4BBA-47B8-8886-85997EDC64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6" creationId="{A324F57C-AEAA-4B9F-85E1-AEBF0AD4B7F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8" creationId="{A324F57C-AEAA-4B9F-85E1-AEBF0AD4B7FB}"/>
          </ac:spMkLst>
        </pc:spChg>
        <pc:spChg chg="add del mod">
          <ac:chgData name="L Hesketh" userId="818d8b1a-dc3f-4486-bd81-0cb14203ddb0" providerId="ADAL" clId="{439F8A50-D25E-544E-886F-813A582D9D49}" dt="2023-08-12T22:47:34.339" v="93" actId="767"/>
          <ac:spMkLst>
            <pc:docMk/>
            <pc:sldMk cId="3453290214" sldId="358"/>
            <ac:spMk id="20" creationId="{67C98209-327A-1A1A-22E6-5A7886FEEF0E}"/>
          </ac:spMkLst>
        </pc:spChg>
        <pc:spChg chg="mod">
          <ac:chgData name="L Hesketh" userId="818d8b1a-dc3f-4486-bd81-0cb14203ddb0" providerId="ADAL" clId="{439F8A50-D25E-544E-886F-813A582D9D49}" dt="2023-08-12T22:48:02.050" v="98" actId="164"/>
          <ac:spMkLst>
            <pc:docMk/>
            <pc:sldMk cId="3453290214" sldId="358"/>
            <ac:spMk id="24" creationId="{14C27AB0-9AFE-4B65-9045-2915C919E0F4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25" creationId="{8E233335-339A-481E-5C80-86D864D809A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30" creationId="{7DC5AE2F-10B8-439A-323E-D51F574FA1B0}"/>
          </ac:spMkLst>
        </pc:spChg>
        <pc:spChg chg="del mod">
          <ac:chgData name="L Hesketh" userId="818d8b1a-dc3f-4486-bd81-0cb14203ddb0" providerId="ADAL" clId="{439F8A50-D25E-544E-886F-813A582D9D49}" dt="2023-08-12T22:44:32.914" v="28" actId="478"/>
          <ac:spMkLst>
            <pc:docMk/>
            <pc:sldMk cId="3453290214" sldId="358"/>
            <ac:spMk id="31" creationId="{E9DECED9-B077-476C-96C6-87D4DB6630B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52" creationId="{84EA9D7E-DA07-8A51-6CED-6219253459E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56" creationId="{B875A306-529A-4F03-AA85-BF9128FF9D9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57" creationId="{E80B58BE-18D7-AB59-E844-19D228A405C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64" creationId="{9688174C-5F07-492F-AE9F-2AE0D95BE23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73" creationId="{F34DBBC1-9048-2F2A-CABA-9B4A79C7DFD3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76" creationId="{B6109A04-2F51-D03C-EBD0-495CC9DDD33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79" creationId="{E3C6AC4C-30A2-B79F-318D-1B291045022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82" creationId="{199B5CE2-C02F-6416-2CB3-1F142A5DA918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84" creationId="{72357778-35A0-4C11-ADA1-E806999A7FE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85" creationId="{D739E379-B37B-4205-A35E-1875164DEF7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86" creationId="{B6058EC9-71BF-5942-C1C7-63144E7DA819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93" creationId="{5B387EBC-722A-D5E7-109D-CC9C0622BE17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01" creationId="{BA5A69CC-0F78-4259-B374-2642D91FAB6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05" creationId="{3486C049-0755-43B2-B7BA-C35780B3CB2F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08" creationId="{7B438DF2-011F-544D-9FB0-BE9F9DA2670C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16" creationId="{08879BA3-5565-4314-B231-9DB705C06EEE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17" creationId="{2FAD6FFA-6670-49F7-BF08-A3D21D658625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28" creationId="{0F5CBE22-B500-0A99-6EB4-FC49F33ED69D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31" creationId="{527DDC29-B3B5-051C-1CFD-42FA93F91B3A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35" creationId="{E2A4D85D-5C86-105E-D063-FAAA64359F1D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42" creationId="{CDC2F4F1-1677-4285-DDC0-C06841359B98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45" creationId="{FF9525F4-6E38-7C0D-E419-99DB93B47B33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49" creationId="{0541DFD5-7283-1D88-1182-61D03F13CF9B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k cId="3453290214" sldId="358"/>
            <ac:spMk id="157" creationId="{646E652F-6BEE-DA5F-BA28-0D65A00E4EE6}"/>
          </ac:spMkLst>
        </pc:spChg>
        <pc:grpChg chg="mod">
          <ac:chgData name="L Hesketh" userId="818d8b1a-dc3f-4486-bd81-0cb14203ddb0" providerId="ADAL" clId="{439F8A50-D25E-544E-886F-813A582D9D49}" dt="2023-08-12T22:48:02.050" v="98" actId="164"/>
          <ac:grpSpMkLst>
            <pc:docMk/>
            <pc:sldMk cId="3453290214" sldId="358"/>
            <ac:grpSpMk id="9" creationId="{5BC1D07D-FF03-41C8-9CC5-CF5FA4AED4DA}"/>
          </ac:grpSpMkLst>
        </pc:grpChg>
        <pc:grpChg chg="add mod">
          <ac:chgData name="L Hesketh" userId="818d8b1a-dc3f-4486-bd81-0cb14203ddb0" providerId="ADAL" clId="{439F8A50-D25E-544E-886F-813A582D9D49}" dt="2023-08-12T22:48:02.050" v="98" actId="164"/>
          <ac:grpSpMkLst>
            <pc:docMk/>
            <pc:sldMk cId="3453290214" sldId="358"/>
            <ac:grpSpMk id="21" creationId="{AAA6EC5B-8100-C2F1-D027-1481B99F6F83}"/>
          </ac:grpSpMkLst>
        </pc:grpChg>
        <pc:picChg chg="add del mod">
          <ac:chgData name="L Hesketh" userId="818d8b1a-dc3f-4486-bd81-0cb14203ddb0" providerId="ADAL" clId="{439F8A50-D25E-544E-886F-813A582D9D49}" dt="2023-08-12T22:46:19.692" v="84" actId="478"/>
          <ac:picMkLst>
            <pc:docMk/>
            <pc:sldMk cId="3453290214" sldId="358"/>
            <ac:picMk id="3" creationId="{18A75826-AECC-69AF-A0C0-97F0825EBCF1}"/>
          </ac:picMkLst>
        </pc:picChg>
        <pc:picChg chg="add 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7" creationId="{BAE06CCA-8028-4C6D-5869-AACCCC134EE1}"/>
          </ac:picMkLst>
        </pc:picChg>
        <pc:picChg chg="add 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9" creationId="{4CE04FC3-4821-2020-A4A7-CB313EBF2348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27" creationId="{450889E1-A9FB-DA04-37AA-0C9C731810E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28" creationId="{6660B14C-60D4-52A8-90AD-373129F284D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39" creationId="{EF1B9120-B9DD-4A0F-9AED-7CEB473AB5D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51" creationId="{ACE05C38-E36F-B75D-6A8A-08D12DC7E89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55" creationId="{1A546AFC-2E3C-1220-D5E9-6421AE4D411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62" creationId="{D4123FB8-3759-4A2E-9486-A23E362EB61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63" creationId="{671C1892-9FF5-4EA7-B4A1-B8D4F41A7C67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67" creationId="{5076FD64-9E79-BCE2-8D38-CDC1AC9EBD8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70" creationId="{83BF5368-CE8A-E995-8B60-22C623FFAB4E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71" creationId="{2565C934-4C37-B364-C9D2-DF129AAC744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75" creationId="{1963251A-973B-38FA-D5B8-8ABEE583D7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77" creationId="{7081C0EE-133A-D26E-91DC-9E556DE6272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78" creationId="{88AECDB9-E3F7-4A41-2D80-A3359C8B21C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80" creationId="{A8B9F6B1-DBA6-64D7-E34D-9DEF37476EAF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81" creationId="{AEEDEFEA-0AAC-1AC5-213A-99E0C511BB8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83" creationId="{27B1A301-29F4-F152-9CAA-045B78A52EB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90" creationId="{F374B8C1-8A62-F34A-89D5-F71DDE82D01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91" creationId="{742808B6-47FC-15AD-A22F-C2786D660472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94" creationId="{6B4982A3-76D4-61A6-2EAA-BE1CF9CD205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04" creationId="{77CE7987-A0F8-848B-D813-DF829128E06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06" creationId="{A5E1EF76-A1B4-455E-A8B0-30059E63E1C5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07" creationId="{98709D9D-912B-4A77-9A95-9EE46F418E7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13" creationId="{217D87C1-0F3D-4C22-B010-64F86417B51D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26" creationId="{C19CDC4E-1521-1FEC-8F11-E6C10C0460B3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27" creationId="{A7F5CE5E-776C-961E-064C-1FE334360574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29" creationId="{FFC56D12-14A0-76A9-7E81-68FECEFC473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33" creationId="{9DCE752B-B763-E8DF-E135-9826A9B37096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36" creationId="{0DC59231-1873-F844-F363-B374EC310A81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38" creationId="{C74EBF75-477C-565F-8137-FD870165FFFB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43" creationId="{E6A55C76-FB23-392D-6B76-79E42A64A9B0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46" creationId="{84688FC2-0DC1-2D21-66B9-20350FDEFA6F}"/>
          </ac:picMkLst>
        </pc:pic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k cId="3453290214" sldId="358"/>
            <ac:picMk id="152" creationId="{AEA64C91-EB19-2A66-5568-B892FE2B4C3E}"/>
          </ac:picMkLst>
        </pc:picChg>
      </pc:sldChg>
      <pc:sldMasterChg chg="modSp">
        <pc:chgData name="L Hesketh" userId="818d8b1a-dc3f-4486-bd81-0cb14203ddb0" providerId="ADAL" clId="{439F8A50-D25E-544E-886F-813A582D9D49}" dt="2023-08-12T22:47:35.047" v="94"/>
        <pc:sldMasterMkLst>
          <pc:docMk/>
          <pc:sldMasterMk cId="2055134626" sldId="2147483676"/>
        </pc:sldMasterMkLst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2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3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9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10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11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13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055134626" sldId="2147483676"/>
            <ac:spMk id="23" creationId="{00000000-0000-0000-0000-000000000000}"/>
          </ac:spMkLst>
        </pc:spChg>
        <pc:grpChg chg="mod">
          <ac:chgData name="L Hesketh" userId="818d8b1a-dc3f-4486-bd81-0cb14203ddb0" providerId="ADAL" clId="{439F8A50-D25E-544E-886F-813A582D9D49}" dt="2023-08-12T22:47:35.047" v="94"/>
          <ac:grpSpMkLst>
            <pc:docMk/>
            <pc:sldMasterMk cId="2055134626" sldId="2147483676"/>
            <ac:grpSpMk id="8" creationId="{00000000-0000-0000-0000-000000000000}"/>
          </ac:grpSpMkLst>
        </pc:grp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asterMk cId="2055134626" sldId="2147483676"/>
            <ac:picMk id="12" creationId="{00000000-0000-0000-0000-000000000000}"/>
          </ac:picMkLst>
        </pc:picChg>
      </pc:sldMasterChg>
      <pc:sldMasterChg chg="modSp modSldLayout">
        <pc:chgData name="L Hesketh" userId="818d8b1a-dc3f-4486-bd81-0cb14203ddb0" providerId="ADAL" clId="{439F8A50-D25E-544E-886F-813A582D9D49}" dt="2023-08-12T22:47:35.047" v="94"/>
        <pc:sldMasterMkLst>
          <pc:docMk/>
          <pc:sldMasterMk cId="4056465630" sldId="2147483692"/>
        </pc:sldMasterMkLst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4056465630" sldId="2147483692"/>
            <ac:spMk id="2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4056465630" sldId="2147483692"/>
            <ac:spMk id="3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4056465630" sldId="2147483692"/>
            <ac:spMk id="4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4056465630" sldId="2147483692"/>
            <ac:spMk id="5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4056465630" sldId="2147483692"/>
            <ac:spMk id="6" creationId="{00000000-0000-0000-0000-000000000000}"/>
          </ac:spMkLst>
        </pc:spChg>
        <pc:sldLayoutChg chg="modSp">
          <pc:chgData name="L Hesketh" userId="818d8b1a-dc3f-4486-bd81-0cb14203ddb0" providerId="ADAL" clId="{439F8A50-D25E-544E-886F-813A582D9D49}" dt="2023-08-12T22:47:35.047" v="94"/>
          <pc:sldLayoutMkLst>
            <pc:docMk/>
            <pc:sldMasterMk cId="4056465630" sldId="2147483692"/>
            <pc:sldLayoutMk cId="1412041904" sldId="2147483700"/>
          </pc:sldLayoutMkLst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4056465630" sldId="2147483692"/>
              <pc:sldLayoutMk cId="1412041904" sldId="2147483700"/>
              <ac:spMk id="2" creationId="{00000000-0000-0000-0000-000000000000}"/>
            </ac:spMkLst>
          </pc:spChg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4056465630" sldId="2147483692"/>
              <pc:sldLayoutMk cId="1412041904" sldId="2147483700"/>
              <ac:spMk id="5" creationId="{00000000-0000-0000-0000-000000000000}"/>
            </ac:spMkLst>
          </pc:spChg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4056465630" sldId="2147483692"/>
              <pc:sldLayoutMk cId="1412041904" sldId="2147483700"/>
              <ac:spMk id="6" creationId="{00000000-0000-0000-0000-000000000000}"/>
            </ac:spMkLst>
          </pc:spChg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4056465630" sldId="2147483692"/>
              <pc:sldLayoutMk cId="1412041904" sldId="2147483700"/>
              <ac:spMk id="8" creationId="{00000000-0000-0000-0000-000000000000}"/>
            </ac:spMkLst>
          </pc:spChg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4056465630" sldId="2147483692"/>
              <pc:sldLayoutMk cId="1412041904" sldId="2147483700"/>
              <ac:spMk id="9" creationId="{00000000-0000-0000-0000-000000000000}"/>
            </ac:spMkLst>
          </pc:spChg>
        </pc:sldLayoutChg>
      </pc:sldMasterChg>
      <pc:sldMasterChg chg="modSp modSldLayout">
        <pc:chgData name="L Hesketh" userId="818d8b1a-dc3f-4486-bd81-0cb14203ddb0" providerId="ADAL" clId="{439F8A50-D25E-544E-886F-813A582D9D49}" dt="2023-08-12T22:47:35.047" v="94"/>
        <pc:sldMasterMkLst>
          <pc:docMk/>
          <pc:sldMasterMk cId="2530658317" sldId="2147483703"/>
        </pc:sldMasterMkLst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2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3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7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9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10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11" creationId="{00000000-0000-0000-0000-000000000000}"/>
          </ac:spMkLst>
        </pc:spChg>
        <pc:spChg chg="mod">
          <ac:chgData name="L Hesketh" userId="818d8b1a-dc3f-4486-bd81-0cb14203ddb0" providerId="ADAL" clId="{439F8A50-D25E-544E-886F-813A582D9D49}" dt="2023-08-12T22:47:35.047" v="94"/>
          <ac:spMkLst>
            <pc:docMk/>
            <pc:sldMasterMk cId="2530658317" sldId="2147483703"/>
            <ac:spMk id="23" creationId="{00000000-0000-0000-0000-000000000000}"/>
          </ac:spMkLst>
        </pc:spChg>
        <pc:grpChg chg="mod">
          <ac:chgData name="L Hesketh" userId="818d8b1a-dc3f-4486-bd81-0cb14203ddb0" providerId="ADAL" clId="{439F8A50-D25E-544E-886F-813A582D9D49}" dt="2023-08-12T22:47:35.047" v="94"/>
          <ac:grpSpMkLst>
            <pc:docMk/>
            <pc:sldMasterMk cId="2530658317" sldId="2147483703"/>
            <ac:grpSpMk id="8" creationId="{00000000-0000-0000-0000-000000000000}"/>
          </ac:grpSpMkLst>
        </pc:grpChg>
        <pc:picChg chg="mod">
          <ac:chgData name="L Hesketh" userId="818d8b1a-dc3f-4486-bd81-0cb14203ddb0" providerId="ADAL" clId="{439F8A50-D25E-544E-886F-813A582D9D49}" dt="2023-08-12T22:47:35.047" v="94"/>
          <ac:picMkLst>
            <pc:docMk/>
            <pc:sldMasterMk cId="2530658317" sldId="2147483703"/>
            <ac:picMk id="12" creationId="{00000000-0000-0000-0000-000000000000}"/>
          </ac:picMkLst>
        </pc:picChg>
        <pc:sldLayoutChg chg="modSp">
          <pc:chgData name="L Hesketh" userId="818d8b1a-dc3f-4486-bd81-0cb14203ddb0" providerId="ADAL" clId="{439F8A50-D25E-544E-886F-813A582D9D49}" dt="2023-08-12T22:47:35.047" v="94"/>
          <pc:sldLayoutMkLst>
            <pc:docMk/>
            <pc:sldMasterMk cId="2530658317" sldId="2147483703"/>
            <pc:sldLayoutMk cId="1508921517" sldId="2147483704"/>
          </pc:sldLayoutMkLst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2530658317" sldId="2147483703"/>
              <pc:sldLayoutMk cId="1508921517" sldId="2147483704"/>
              <ac:spMk id="2" creationId="{00000000-0000-0000-0000-000000000000}"/>
            </ac:spMkLst>
          </pc:spChg>
          <pc:spChg chg="mod">
            <ac:chgData name="L Hesketh" userId="818d8b1a-dc3f-4486-bd81-0cb14203ddb0" providerId="ADAL" clId="{439F8A50-D25E-544E-886F-813A582D9D49}" dt="2023-08-12T22:47:35.047" v="94"/>
            <ac:spMkLst>
              <pc:docMk/>
              <pc:sldMasterMk cId="2530658317" sldId="2147483703"/>
              <pc:sldLayoutMk cId="1508921517" sldId="2147483704"/>
              <ac:spMk id="4" creationId="{F35CDF3A-32A4-4944-8471-5618C2895CD6}"/>
            </ac:spMkLst>
          </pc:spChg>
          <pc:grpChg chg="mod">
            <ac:chgData name="L Hesketh" userId="818d8b1a-dc3f-4486-bd81-0cb14203ddb0" providerId="ADAL" clId="{439F8A50-D25E-544E-886F-813A582D9D49}" dt="2023-08-12T22:47:35.047" v="94"/>
            <ac:grpSpMkLst>
              <pc:docMk/>
              <pc:sldMasterMk cId="2530658317" sldId="2147483703"/>
              <pc:sldLayoutMk cId="1508921517" sldId="2147483704"/>
              <ac:grpSpMk id="3" creationId="{4CF4C143-2DE4-4A59-9225-C44B17F8F99F}"/>
            </ac:grpSpMkLst>
          </pc:grpChg>
          <pc:picChg chg="mod">
            <ac:chgData name="L Hesketh" userId="818d8b1a-dc3f-4486-bd81-0cb14203ddb0" providerId="ADAL" clId="{439F8A50-D25E-544E-886F-813A582D9D49}" dt="2023-08-12T22:47:35.047" v="94"/>
            <ac:picMkLst>
              <pc:docMk/>
              <pc:sldMasterMk cId="2530658317" sldId="2147483703"/>
              <pc:sldLayoutMk cId="1508921517" sldId="2147483704"/>
              <ac:picMk id="5" creationId="{0C6B6273-908A-4447-8576-D3C55254554D}"/>
            </ac:picMkLst>
          </pc:picChg>
        </pc:sldLayoutChg>
      </pc:sldMasterChg>
      <pc:sldMasterChg chg="addSp">
        <pc:chgData name="L Hesketh" userId="818d8b1a-dc3f-4486-bd81-0cb14203ddb0" providerId="ADAL" clId="{439F8A50-D25E-544E-886F-813A582D9D49}" dt="2023-08-12T22:47:24.912" v="88"/>
        <pc:sldMasterMkLst>
          <pc:docMk/>
          <pc:sldMasterMk cId="659550617" sldId="2147483705"/>
        </pc:sldMasterMkLst>
        <pc:spChg chg="add">
          <ac:chgData name="L Hesketh" userId="818d8b1a-dc3f-4486-bd81-0cb14203ddb0" providerId="ADAL" clId="{439F8A50-D25E-544E-886F-813A582D9D49}" dt="2023-08-12T22:47:24.912" v="88"/>
          <ac:spMkLst>
            <pc:docMk/>
            <pc:sldMasterMk cId="659550617" sldId="2147483705"/>
            <ac:spMk id="7" creationId="{ADA2ACBE-5EFB-B309-EECB-F630ACB5EF8B}"/>
          </ac:spMkLst>
        </pc:spChg>
        <pc:spChg chg="add">
          <ac:chgData name="L Hesketh" userId="818d8b1a-dc3f-4486-bd81-0cb14203ddb0" providerId="ADAL" clId="{439F8A50-D25E-544E-886F-813A582D9D49}" dt="2023-08-12T22:47:24.912" v="88"/>
          <ac:spMkLst>
            <pc:docMk/>
            <pc:sldMasterMk cId="659550617" sldId="2147483705"/>
            <ac:spMk id="8" creationId="{8696C1CE-74E3-1C34-3101-CAEB80096BC0}"/>
          </ac:spMkLst>
        </pc:spChg>
        <pc:spChg chg="add">
          <ac:chgData name="L Hesketh" userId="818d8b1a-dc3f-4486-bd81-0cb14203ddb0" providerId="ADAL" clId="{439F8A50-D25E-544E-886F-813A582D9D49}" dt="2023-08-12T22:47:24.912" v="88"/>
          <ac:spMkLst>
            <pc:docMk/>
            <pc:sldMasterMk cId="659550617" sldId="2147483705"/>
            <ac:spMk id="13" creationId="{6CA8A004-90A3-5AD1-2F3F-A79699E60B00}"/>
          </ac:spMkLst>
        </pc:spChg>
        <pc:grpChg chg="add">
          <ac:chgData name="L Hesketh" userId="818d8b1a-dc3f-4486-bd81-0cb14203ddb0" providerId="ADAL" clId="{439F8A50-D25E-544E-886F-813A582D9D49}" dt="2023-08-12T22:47:24.912" v="88"/>
          <ac:grpSpMkLst>
            <pc:docMk/>
            <pc:sldMasterMk cId="659550617" sldId="2147483705"/>
            <ac:grpSpMk id="9" creationId="{EDB5E091-C3F4-2059-5830-0905A2755973}"/>
          </ac:grpSpMkLst>
        </pc:grpChg>
      </pc:sldMasterChg>
      <pc:sldMasterChg chg="addSp">
        <pc:chgData name="L Hesketh" userId="818d8b1a-dc3f-4486-bd81-0cb14203ddb0" providerId="ADAL" clId="{439F8A50-D25E-544E-886F-813A582D9D49}" dt="2023-08-12T22:47:11.414" v="86"/>
        <pc:sldMasterMkLst>
          <pc:docMk/>
          <pc:sldMasterMk cId="862792279" sldId="2147483705"/>
        </pc:sldMasterMkLst>
        <pc:spChg chg="add">
          <ac:chgData name="L Hesketh" userId="818d8b1a-dc3f-4486-bd81-0cb14203ddb0" providerId="ADAL" clId="{439F8A50-D25E-544E-886F-813A582D9D49}" dt="2023-08-12T22:47:11.414" v="86"/>
          <ac:spMkLst>
            <pc:docMk/>
            <pc:sldMasterMk cId="862792279" sldId="2147483705"/>
            <ac:spMk id="7" creationId="{6F4A8A53-C985-C152-357D-21BEE68B8138}"/>
          </ac:spMkLst>
        </pc:spChg>
        <pc:spChg chg="add">
          <ac:chgData name="L Hesketh" userId="818d8b1a-dc3f-4486-bd81-0cb14203ddb0" providerId="ADAL" clId="{439F8A50-D25E-544E-886F-813A582D9D49}" dt="2023-08-12T22:47:11.414" v="86"/>
          <ac:spMkLst>
            <pc:docMk/>
            <pc:sldMasterMk cId="862792279" sldId="2147483705"/>
            <ac:spMk id="8" creationId="{DBAFC1A3-AEC2-56EB-950E-4B0E1DAD454D}"/>
          </ac:spMkLst>
        </pc:spChg>
        <pc:spChg chg="add">
          <ac:chgData name="L Hesketh" userId="818d8b1a-dc3f-4486-bd81-0cb14203ddb0" providerId="ADAL" clId="{439F8A50-D25E-544E-886F-813A582D9D49}" dt="2023-08-12T22:47:11.414" v="86"/>
          <ac:spMkLst>
            <pc:docMk/>
            <pc:sldMasterMk cId="862792279" sldId="2147483705"/>
            <ac:spMk id="13" creationId="{DC06DCF9-587D-0812-6B8F-B13882153CF0}"/>
          </ac:spMkLst>
        </pc:spChg>
        <pc:grpChg chg="add">
          <ac:chgData name="L Hesketh" userId="818d8b1a-dc3f-4486-bd81-0cb14203ddb0" providerId="ADAL" clId="{439F8A50-D25E-544E-886F-813A582D9D49}" dt="2023-08-12T22:47:11.414" v="86"/>
          <ac:grpSpMkLst>
            <pc:docMk/>
            <pc:sldMasterMk cId="862792279" sldId="2147483705"/>
            <ac:grpSpMk id="9" creationId="{F5DACE84-DF4C-CCC2-0AB3-1A290EF9A9E6}"/>
          </ac:grpSpMkLst>
        </pc:grpChg>
      </pc:sldMasterChg>
    </pc:docChg>
  </pc:docChgLst>
  <pc:docChgLst>
    <pc:chgData name="KMillward" userId="015e28a8-e85c-452d-a8ff-86691043012e" providerId="ADAL" clId="{AD8A38FD-8480-45C6-A844-CEC5C7DB21B6}"/>
    <pc:docChg chg="modSld">
      <pc:chgData name="KMillward" userId="015e28a8-e85c-452d-a8ff-86691043012e" providerId="ADAL" clId="{AD8A38FD-8480-45C6-A844-CEC5C7DB21B6}" dt="2024-06-18T10:11:41.508" v="23" actId="1037"/>
      <pc:docMkLst>
        <pc:docMk/>
      </pc:docMkLst>
      <pc:sldChg chg="modSp mod">
        <pc:chgData name="KMillward" userId="015e28a8-e85c-452d-a8ff-86691043012e" providerId="ADAL" clId="{AD8A38FD-8480-45C6-A844-CEC5C7DB21B6}" dt="2024-06-18T10:11:41.508" v="23" actId="1037"/>
        <pc:sldMkLst>
          <pc:docMk/>
          <pc:sldMk cId="3453290214" sldId="358"/>
        </pc:sldMkLst>
        <pc:spChg chg="mod">
          <ac:chgData name="KMillward" userId="015e28a8-e85c-452d-a8ff-86691043012e" providerId="ADAL" clId="{AD8A38FD-8480-45C6-A844-CEC5C7DB21B6}" dt="2024-06-18T10:11:41.508" v="23" actId="1037"/>
          <ac:spMkLst>
            <pc:docMk/>
            <pc:sldMk cId="3453290214" sldId="358"/>
            <ac:spMk id="30" creationId="{7DC5AE2F-10B8-439A-323E-D51F574FA1B0}"/>
          </ac:spMkLst>
        </pc:spChg>
        <pc:spChg chg="mod">
          <ac:chgData name="KMillward" userId="015e28a8-e85c-452d-a8ff-86691043012e" providerId="ADAL" clId="{AD8A38FD-8480-45C6-A844-CEC5C7DB21B6}" dt="2024-06-18T10:11:32.514" v="14" actId="14100"/>
          <ac:spMkLst>
            <pc:docMk/>
            <pc:sldMk cId="3453290214" sldId="358"/>
            <ac:spMk id="57" creationId="{E80B58BE-18D7-AB59-E844-19D228A405C0}"/>
          </ac:spMkLst>
        </pc:spChg>
        <pc:picChg chg="mod">
          <ac:chgData name="KMillward" userId="015e28a8-e85c-452d-a8ff-86691043012e" providerId="ADAL" clId="{AD8A38FD-8480-45C6-A844-CEC5C7DB21B6}" dt="2024-06-18T10:11:28.398" v="13" actId="1036"/>
          <ac:picMkLst>
            <pc:docMk/>
            <pc:sldMk cId="3453290214" sldId="358"/>
            <ac:picMk id="83" creationId="{27B1A301-29F4-F152-9CAA-045B78A52EB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24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3BF9FD-DA0F-4739-9B69-0A2D712E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2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9433984" y="2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8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4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2673962" y="5982906"/>
            <a:ext cx="37960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>
                <a:solidFill>
                  <a:srgbClr val="A5CD00"/>
                </a:solidFill>
              </a:rPr>
              <a:t>T</a:t>
            </a:r>
            <a:r>
              <a:rPr lang="en-US" sz="1800" baseline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7" y="2633134"/>
            <a:ext cx="222413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9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6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41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5" y="-73804"/>
            <a:ext cx="1569182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88899" y="6959602"/>
            <a:ext cx="162576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0" i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598" indent="-228598" algn="l" defTabSz="9143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796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299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191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388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6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41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2"/>
            <a:ext cx="162576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0" i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5" y="-73804"/>
            <a:ext cx="1569182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598" indent="-228598" algn="l" defTabSz="9143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796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299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191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388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635635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39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9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6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sv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24F57C-AEAA-4B9F-85E1-AEBF0AD4B7FB}"/>
              </a:ext>
            </a:extLst>
          </p:cNvPr>
          <p:cNvSpPr/>
          <p:nvPr/>
        </p:nvSpPr>
        <p:spPr>
          <a:xfrm>
            <a:off x="1105750" y="4859740"/>
            <a:ext cx="4284000" cy="2440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KG Drops of Jupiter" panose="02000000000000000000" pitchFamily="2" charset="77"/>
            </a:endParaRP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4EB0CE22-4BBA-47B8-8886-85997EDC64EB}"/>
              </a:ext>
            </a:extLst>
          </p:cNvPr>
          <p:cNvSpPr/>
          <p:nvPr/>
        </p:nvSpPr>
        <p:spPr>
          <a:xfrm rot="16140000">
            <a:off x="537594" y="3844815"/>
            <a:ext cx="1189634" cy="1327568"/>
          </a:xfrm>
          <a:prstGeom prst="blockArc">
            <a:avLst>
              <a:gd name="adj1" fmla="val 10934306"/>
              <a:gd name="adj2" fmla="val 21471682"/>
              <a:gd name="adj3" fmla="val 2017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KG Drops of Jupiter" panose="02000000000000000000" pitchFamily="2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24F57C-AEAA-4B9F-85E1-AEBF0AD4B7FB}"/>
              </a:ext>
            </a:extLst>
          </p:cNvPr>
          <p:cNvSpPr/>
          <p:nvPr/>
        </p:nvSpPr>
        <p:spPr>
          <a:xfrm>
            <a:off x="1053434" y="3915937"/>
            <a:ext cx="6696000" cy="2440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KG Drops of Jupiter" panose="02000000000000000000" pitchFamily="2" charset="77"/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4EB0CE22-4BBA-47B8-8886-85997EDC64EB}"/>
              </a:ext>
            </a:extLst>
          </p:cNvPr>
          <p:cNvSpPr/>
          <p:nvPr/>
        </p:nvSpPr>
        <p:spPr>
          <a:xfrm rot="5460000" flipH="1">
            <a:off x="4701351" y="4788616"/>
            <a:ext cx="1189634" cy="1327568"/>
          </a:xfrm>
          <a:prstGeom prst="blockArc">
            <a:avLst>
              <a:gd name="adj1" fmla="val 10934306"/>
              <a:gd name="adj2" fmla="val 21471682"/>
              <a:gd name="adj3" fmla="val 2017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KG Drops of Jupiter" panose="02000000000000000000" pitchFamily="2" charset="77"/>
            </a:endParaRPr>
          </a:p>
        </p:txBody>
      </p:sp>
      <p:sp>
        <p:nvSpPr>
          <p:cNvPr id="13" name="Block Arc 12">
            <a:extLst>
              <a:ext uri="{FF2B5EF4-FFF2-40B4-BE49-F238E27FC236}">
                <a16:creationId xmlns:a16="http://schemas.microsoft.com/office/drawing/2014/main" id="{4EB0CE22-4BBA-47B8-8886-85997EDC64EB}"/>
              </a:ext>
            </a:extLst>
          </p:cNvPr>
          <p:cNvSpPr/>
          <p:nvPr/>
        </p:nvSpPr>
        <p:spPr>
          <a:xfrm rot="16140000">
            <a:off x="1006719" y="1988952"/>
            <a:ext cx="1161059" cy="1327568"/>
          </a:xfrm>
          <a:prstGeom prst="blockArc">
            <a:avLst>
              <a:gd name="adj1" fmla="val 11000620"/>
              <a:gd name="adj2" fmla="val 21471682"/>
              <a:gd name="adj3" fmla="val 2017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KG Drops of Jupiter" panose="02000000000000000000" pitchFamily="2" charset="77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24F57C-AEAA-4B9F-85E1-AEBF0AD4B7FB}"/>
              </a:ext>
            </a:extLst>
          </p:cNvPr>
          <p:cNvSpPr/>
          <p:nvPr/>
        </p:nvSpPr>
        <p:spPr>
          <a:xfrm>
            <a:off x="962386" y="5812015"/>
            <a:ext cx="4351500" cy="2345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KG Drops of Jupiter" panose="02000000000000000000" pitchFamily="2" charset="77"/>
            </a:endParaRP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4EB0CE22-4BBA-47B8-8886-85997EDC64EB}"/>
              </a:ext>
            </a:extLst>
          </p:cNvPr>
          <p:cNvSpPr/>
          <p:nvPr/>
        </p:nvSpPr>
        <p:spPr>
          <a:xfrm rot="5460000" flipH="1">
            <a:off x="7133401" y="2899098"/>
            <a:ext cx="1170584" cy="1337093"/>
          </a:xfrm>
          <a:prstGeom prst="blockArc">
            <a:avLst>
              <a:gd name="adj1" fmla="val 10934306"/>
              <a:gd name="adj2" fmla="val 21471682"/>
              <a:gd name="adj3" fmla="val 2017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KG Drops of Jupiter" panose="02000000000000000000" pitchFamily="2" charset="77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324F57C-AEAA-4B9F-85E1-AEBF0AD4B7FB}"/>
              </a:ext>
            </a:extLst>
          </p:cNvPr>
          <p:cNvSpPr/>
          <p:nvPr/>
        </p:nvSpPr>
        <p:spPr>
          <a:xfrm>
            <a:off x="1557486" y="2991777"/>
            <a:ext cx="6298075" cy="2296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KG Drops of Jupiter" panose="02000000000000000000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24F57C-AEAA-4B9F-85E1-AEBF0AD4B7FB}"/>
              </a:ext>
            </a:extLst>
          </p:cNvPr>
          <p:cNvSpPr/>
          <p:nvPr/>
        </p:nvSpPr>
        <p:spPr>
          <a:xfrm>
            <a:off x="1557486" y="2065260"/>
            <a:ext cx="6202527" cy="2440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KG Drops of Jupiter" panose="02000000000000000000" pitchFamily="2" charset="77"/>
            </a:endParaRPr>
          </a:p>
        </p:txBody>
      </p:sp>
      <p:pic>
        <p:nvPicPr>
          <p:cNvPr id="39" name="Graphic 39" descr="Chevron arrows">
            <a:extLst>
              <a:ext uri="{FF2B5EF4-FFF2-40B4-BE49-F238E27FC236}">
                <a16:creationId xmlns:a16="http://schemas.microsoft.com/office/drawing/2014/main" id="{EF1B9120-B9DD-4A0F-9AED-7CEB473AB5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8334215" y="1676438"/>
            <a:ext cx="681926" cy="681926"/>
          </a:xfrm>
          <a:prstGeom prst="rect">
            <a:avLst/>
          </a:prstGeom>
        </p:spPr>
      </p:pic>
      <p:sp>
        <p:nvSpPr>
          <p:cNvPr id="56" name="Oval 55">
            <a:extLst>
              <a:ext uri="{FF2B5EF4-FFF2-40B4-BE49-F238E27FC236}">
                <a16:creationId xmlns:a16="http://schemas.microsoft.com/office/drawing/2014/main" id="{B875A306-529A-4F03-AA85-BF9128FF9D9E}"/>
              </a:ext>
            </a:extLst>
          </p:cNvPr>
          <p:cNvSpPr/>
          <p:nvPr/>
        </p:nvSpPr>
        <p:spPr>
          <a:xfrm>
            <a:off x="223691" y="5379190"/>
            <a:ext cx="848264" cy="877018"/>
          </a:xfrm>
          <a:prstGeom prst="ellipse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YEAR</a:t>
            </a:r>
            <a:r>
              <a:rPr lang="en-US" dirty="0">
                <a:latin typeface="KG Drops of Jupiter" panose="02000000000000000000" pitchFamily="2" charset="77"/>
                <a:cs typeface="Calibri"/>
              </a:rPr>
              <a:t>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10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2357778-35A0-4C11-ADA1-E806999A7FEB}"/>
              </a:ext>
            </a:extLst>
          </p:cNvPr>
          <p:cNvSpPr/>
          <p:nvPr/>
        </p:nvSpPr>
        <p:spPr>
          <a:xfrm>
            <a:off x="7778115" y="3077350"/>
            <a:ext cx="848264" cy="877018"/>
          </a:xfrm>
          <a:prstGeom prst="ellipse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YEAR</a:t>
            </a:r>
            <a:r>
              <a:rPr lang="en-US" dirty="0">
                <a:latin typeface="KG Drops of Jupiter" panose="02000000000000000000" pitchFamily="2" charset="77"/>
                <a:cs typeface="Calibri"/>
              </a:rPr>
              <a:t>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11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739E379-B37B-4205-A35E-1875164DEF7A}"/>
              </a:ext>
            </a:extLst>
          </p:cNvPr>
          <p:cNvSpPr/>
          <p:nvPr/>
        </p:nvSpPr>
        <p:spPr>
          <a:xfrm>
            <a:off x="7522665" y="1567918"/>
            <a:ext cx="848264" cy="877018"/>
          </a:xfrm>
          <a:prstGeom prst="ellipse">
            <a:avLst/>
          </a:prstGeom>
          <a:solidFill>
            <a:srgbClr val="EB1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KG Drops of Jupiter" panose="02000000000000000000" pitchFamily="2" charset="77"/>
                <a:cs typeface="Calibri"/>
              </a:rPr>
              <a:t>POST </a:t>
            </a:r>
            <a:r>
              <a:rPr lang="en-US" sz="2400" dirty="0">
                <a:latin typeface="KG Drops of Jupiter" panose="02000000000000000000" pitchFamily="2" charset="77"/>
                <a:cs typeface="Calibri"/>
              </a:rPr>
              <a:t>16</a:t>
            </a:r>
            <a:endParaRPr lang="en-US" sz="2400" dirty="0">
              <a:latin typeface="KG Drops of Jupiter" panose="02000000000000000000" pitchFamily="2" charset="77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AA6EC5B-8100-C2F1-D027-1481B99F6F83}"/>
              </a:ext>
            </a:extLst>
          </p:cNvPr>
          <p:cNvGrpSpPr/>
          <p:nvPr/>
        </p:nvGrpSpPr>
        <p:grpSpPr>
          <a:xfrm>
            <a:off x="6410849" y="4600880"/>
            <a:ext cx="2514339" cy="1673524"/>
            <a:chOff x="6410849" y="4600880"/>
            <a:chExt cx="2514339" cy="167352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C1D07D-FF03-41C8-9CC5-CF5FA4AED4DA}"/>
                </a:ext>
              </a:extLst>
            </p:cNvPr>
            <p:cNvGrpSpPr/>
            <p:nvPr/>
          </p:nvGrpSpPr>
          <p:grpSpPr>
            <a:xfrm>
              <a:off x="6410849" y="4600880"/>
              <a:ext cx="2514339" cy="1673524"/>
              <a:chOff x="6966122" y="5117891"/>
              <a:chExt cx="2514339" cy="1673524"/>
            </a:xfrm>
          </p:grpSpPr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FAD6FFA-6670-49F7-BF08-A3D21D658625}"/>
                  </a:ext>
                </a:extLst>
              </p:cNvPr>
              <p:cNvSpPr txBox="1"/>
              <p:nvPr/>
            </p:nvSpPr>
            <p:spPr>
              <a:xfrm>
                <a:off x="7526066" y="6429188"/>
                <a:ext cx="1954395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 panose="020F0502020204030204"/>
                  </a:rPr>
                  <a:t>Formal Examination</a:t>
                </a:r>
                <a:endParaRPr lang="en-US" sz="900">
                  <a:latin typeface="KG Drops of Jupiter" panose="02000000000000000000" pitchFamily="2" charset="77"/>
                </a:endParaRPr>
              </a:p>
            </p:txBody>
          </p:sp>
          <p:pic>
            <p:nvPicPr>
              <p:cNvPr id="106" name="Picture 106" descr="A picture containing mirror, table, drawing&#10;&#10;Description generated with very high confidence">
                <a:extLst>
                  <a:ext uri="{FF2B5EF4-FFF2-40B4-BE49-F238E27FC236}">
                    <a16:creationId xmlns:a16="http://schemas.microsoft.com/office/drawing/2014/main" id="{A5E1EF76-A1B4-455E-A8B0-30059E63E1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23622" y="5117891"/>
                <a:ext cx="2016783" cy="1673524"/>
              </a:xfrm>
              <a:prstGeom prst="rect">
                <a:avLst/>
              </a:prstGeom>
            </p:spPr>
          </p:pic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BA5A69CC-0F78-4259-B374-2642D91FAB6F}"/>
                  </a:ext>
                </a:extLst>
              </p:cNvPr>
              <p:cNvSpPr txBox="1"/>
              <p:nvPr/>
            </p:nvSpPr>
            <p:spPr>
              <a:xfrm>
                <a:off x="6966122" y="5249263"/>
                <a:ext cx="2049078" cy="276999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>
                    <a:latin typeface="KG Drops of Jupiter" panose="02000000000000000000" pitchFamily="2" charset="77"/>
                    <a:cs typeface="Calibri" panose="020F0502020204030204"/>
                  </a:rPr>
                  <a:t>Key</a:t>
                </a:r>
                <a:endParaRPr lang="en-US" sz="1200">
                  <a:latin typeface="KG Drops of Jupiter" panose="02000000000000000000" pitchFamily="2" charset="77"/>
                </a:endParaRP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3486C049-0755-43B2-B7BA-C35780B3CB2F}"/>
                  </a:ext>
                </a:extLst>
              </p:cNvPr>
              <p:cNvSpPr txBox="1"/>
              <p:nvPr/>
            </p:nvSpPr>
            <p:spPr>
              <a:xfrm>
                <a:off x="7526068" y="5853376"/>
                <a:ext cx="170998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 panose="020F0502020204030204"/>
                  </a:rPr>
                  <a:t>Teaching Topic</a:t>
                </a:r>
                <a:endParaRPr lang="en-US" sz="900">
                  <a:latin typeface="KG Drops of Jupiter" panose="02000000000000000000" pitchFamily="2" charset="77"/>
                </a:endParaRPr>
              </a:p>
            </p:txBody>
          </p:sp>
          <p:pic>
            <p:nvPicPr>
              <p:cNvPr id="107" name="Graphic 4" descr="Marker">
                <a:extLst>
                  <a:ext uri="{FF2B5EF4-FFF2-40B4-BE49-F238E27FC236}">
                    <a16:creationId xmlns:a16="http://schemas.microsoft.com/office/drawing/2014/main" id="{98709D9D-912B-4A77-9A95-9EE46F418E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7238223" y="5771653"/>
                <a:ext cx="321240" cy="300728"/>
              </a:xfrm>
              <a:prstGeom prst="rect">
                <a:avLst/>
              </a:prstGeom>
            </p:spPr>
          </p:pic>
          <p:pic>
            <p:nvPicPr>
              <p:cNvPr id="113" name="Picture 67" descr="A close up of a sign&#10;&#10;Description generated with high confidence">
                <a:extLst>
                  <a:ext uri="{FF2B5EF4-FFF2-40B4-BE49-F238E27FC236}">
                    <a16:creationId xmlns:a16="http://schemas.microsoft.com/office/drawing/2014/main" id="{217D87C1-0F3D-4C22-B010-64F86417B5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87883" y="6113790"/>
                <a:ext cx="264366" cy="268859"/>
              </a:xfrm>
              <a:prstGeom prst="rect">
                <a:avLst/>
              </a:prstGeom>
            </p:spPr>
          </p:pic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08879BA3-5565-4314-B231-9DB705C06EEE}"/>
                  </a:ext>
                </a:extLst>
              </p:cNvPr>
              <p:cNvSpPr txBox="1"/>
              <p:nvPr/>
            </p:nvSpPr>
            <p:spPr>
              <a:xfrm>
                <a:off x="7526067" y="6141461"/>
                <a:ext cx="175437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 dirty="0">
                    <a:latin typeface="KG Drops of Jupiter" panose="02000000000000000000" pitchFamily="2" charset="77"/>
                    <a:cs typeface="Calibri" panose="020F0502020204030204"/>
                  </a:rPr>
                  <a:t>Retrieval Opportunity</a:t>
                </a:r>
              </a:p>
            </p:txBody>
          </p:sp>
          <p:pic>
            <p:nvPicPr>
              <p:cNvPr id="62" name="Graphic 5" descr="Signpost">
                <a:extLst>
                  <a:ext uri="{FF2B5EF4-FFF2-40B4-BE49-F238E27FC236}">
                    <a16:creationId xmlns:a16="http://schemas.microsoft.com/office/drawing/2014/main" id="{D4123FB8-3759-4A2E-9486-A23E362EB6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7259846" y="5492330"/>
                <a:ext cx="277844" cy="282697"/>
              </a:xfrm>
              <a:prstGeom prst="rect">
                <a:avLst/>
              </a:prstGeom>
            </p:spPr>
          </p:pic>
          <p:pic>
            <p:nvPicPr>
              <p:cNvPr id="63" name="Graphic 21" descr="Flag">
                <a:extLst>
                  <a:ext uri="{FF2B5EF4-FFF2-40B4-BE49-F238E27FC236}">
                    <a16:creationId xmlns:a16="http://schemas.microsoft.com/office/drawing/2014/main" id="{671C1892-9FF5-4EA7-B4A1-B8D4F41A7C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7346470" y="6430992"/>
                <a:ext cx="238125" cy="228600"/>
              </a:xfrm>
              <a:prstGeom prst="rect">
                <a:avLst/>
              </a:prstGeom>
            </p:spPr>
          </p:pic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688174C-5F07-492F-AE9F-2AE0D95BE235}"/>
                  </a:ext>
                </a:extLst>
              </p:cNvPr>
              <p:cNvSpPr txBox="1"/>
              <p:nvPr/>
            </p:nvSpPr>
            <p:spPr>
              <a:xfrm>
                <a:off x="7526067" y="5596200"/>
                <a:ext cx="1709980" cy="23083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900">
                    <a:latin typeface="KG Drops of Jupiter" panose="02000000000000000000" pitchFamily="2" charset="77"/>
                    <a:cs typeface="Calibri"/>
                  </a:rPr>
                  <a:t>Unit</a:t>
                </a:r>
                <a:endParaRPr lang="en-US" sz="900" dirty="0">
                  <a:latin typeface="KG Drops of Jupiter" panose="02000000000000000000" pitchFamily="2" charset="77"/>
                  <a:cs typeface="Calibri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4C27AB0-9AFE-4B65-9045-2915C919E0F4}"/>
                </a:ext>
              </a:extLst>
            </p:cNvPr>
            <p:cNvSpPr txBox="1"/>
            <p:nvPr/>
          </p:nvSpPr>
          <p:spPr>
            <a:xfrm>
              <a:off x="6965038" y="5935002"/>
              <a:ext cx="1754370" cy="2308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900" dirty="0">
                  <a:latin typeface="KG Drops of Jupiter" panose="02000000000000000000" pitchFamily="2" charset="77"/>
                  <a:cs typeface="Calibri" panose="020F0502020204030204"/>
                </a:rPr>
                <a:t>Formal assessment</a:t>
              </a:r>
              <a:endParaRPr lang="en-US" dirty="0">
                <a:latin typeface="KG Drops of Jupiter" panose="02000000000000000000" pitchFamily="2" charset="77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8E233335-339A-481E-5C80-86D864D809AA}"/>
              </a:ext>
            </a:extLst>
          </p:cNvPr>
          <p:cNvSpPr txBox="1"/>
          <p:nvPr/>
        </p:nvSpPr>
        <p:spPr>
          <a:xfrm>
            <a:off x="989000" y="6062036"/>
            <a:ext cx="40510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F0"/>
                </a:solidFill>
                <a:latin typeface="KG Drops of Jupiter" panose="02000000000000000000" pitchFamily="2" charset="77"/>
              </a:rPr>
              <a:t>R058 Create a safe environment and understand the nutritional needs of children from birth to five years </a:t>
            </a:r>
          </a:p>
        </p:txBody>
      </p:sp>
      <p:pic>
        <p:nvPicPr>
          <p:cNvPr id="27" name="Graphic 5" descr="Signpost">
            <a:extLst>
              <a:ext uri="{FF2B5EF4-FFF2-40B4-BE49-F238E27FC236}">
                <a16:creationId xmlns:a16="http://schemas.microsoft.com/office/drawing/2014/main" id="{450889E1-A9FB-DA04-37AA-0C9C731810E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65542" y="5637841"/>
            <a:ext cx="483080" cy="497458"/>
          </a:xfrm>
          <a:prstGeom prst="rect">
            <a:avLst/>
          </a:prstGeom>
        </p:spPr>
      </p:pic>
      <p:pic>
        <p:nvPicPr>
          <p:cNvPr id="28" name="Graphic 4" descr="Marker">
            <a:extLst>
              <a:ext uri="{FF2B5EF4-FFF2-40B4-BE49-F238E27FC236}">
                <a16:creationId xmlns:a16="http://schemas.microsoft.com/office/drawing/2014/main" id="{6660B14C-60D4-52A8-90AD-373129F284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23796" y="5555919"/>
            <a:ext cx="411997" cy="40586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7DC5AE2F-10B8-439A-323E-D51F574FA1B0}"/>
              </a:ext>
            </a:extLst>
          </p:cNvPr>
          <p:cNvSpPr txBox="1"/>
          <p:nvPr/>
        </p:nvSpPr>
        <p:spPr>
          <a:xfrm>
            <a:off x="1596343" y="5178396"/>
            <a:ext cx="16160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F0"/>
                </a:solidFill>
                <a:latin typeface="KG Drops of Jupiter" panose="02000000000000000000" pitchFamily="2" charset="77"/>
              </a:rPr>
              <a:t>Choosing correct equipment for 0-5 years</a:t>
            </a:r>
          </a:p>
        </p:txBody>
      </p:sp>
      <p:pic>
        <p:nvPicPr>
          <p:cNvPr id="51" name="Graphic 4" descr="Marker">
            <a:extLst>
              <a:ext uri="{FF2B5EF4-FFF2-40B4-BE49-F238E27FC236}">
                <a16:creationId xmlns:a16="http://schemas.microsoft.com/office/drawing/2014/main" id="{ACE05C38-E36F-B75D-6A8A-08D12DC7E8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27385" y="5561733"/>
            <a:ext cx="411997" cy="405862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84EA9D7E-DA07-8A51-6CED-6219253459E5}"/>
              </a:ext>
            </a:extLst>
          </p:cNvPr>
          <p:cNvSpPr txBox="1"/>
          <p:nvPr/>
        </p:nvSpPr>
        <p:spPr>
          <a:xfrm>
            <a:off x="3250917" y="5151428"/>
            <a:ext cx="1616099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F0"/>
                </a:solidFill>
                <a:latin typeface="KG Drops of Jupiter" panose="02000000000000000000" pitchFamily="2" charset="77"/>
              </a:rPr>
              <a:t>Investigation and developing feeding solutions 0-5 years</a:t>
            </a:r>
          </a:p>
        </p:txBody>
      </p:sp>
      <p:pic>
        <p:nvPicPr>
          <p:cNvPr id="55" name="Graphic 4" descr="Marker">
            <a:extLst>
              <a:ext uri="{FF2B5EF4-FFF2-40B4-BE49-F238E27FC236}">
                <a16:creationId xmlns:a16="http://schemas.microsoft.com/office/drawing/2014/main" id="{1A546AFC-2E3C-1220-D5E9-6421AE4D41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89484" y="4624753"/>
            <a:ext cx="411997" cy="405862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E80B58BE-18D7-AB59-E844-19D228A405C0}"/>
              </a:ext>
            </a:extLst>
          </p:cNvPr>
          <p:cNvSpPr txBox="1"/>
          <p:nvPr/>
        </p:nvSpPr>
        <p:spPr>
          <a:xfrm>
            <a:off x="4105012" y="4299487"/>
            <a:ext cx="145378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F0"/>
                </a:solidFill>
                <a:latin typeface="KG Drops of Jupiter" panose="02000000000000000000" pitchFamily="2" charset="77"/>
              </a:rPr>
              <a:t>Nutritional needs of children 0-5 years 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5076FD64-9E79-BCE2-8D38-CDC1AC9EBD81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b="17667"/>
          <a:stretch/>
        </p:blipFill>
        <p:spPr>
          <a:xfrm>
            <a:off x="4704726" y="5392653"/>
            <a:ext cx="475933" cy="39185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3BF5368-CE8A-E995-8B60-22C623FFAB4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b="14705"/>
          <a:stretch/>
        </p:blipFill>
        <p:spPr>
          <a:xfrm>
            <a:off x="2790195" y="5401442"/>
            <a:ext cx="438793" cy="374271"/>
          </a:xfrm>
          <a:prstGeom prst="rect">
            <a:avLst/>
          </a:prstGeom>
        </p:spPr>
      </p:pic>
      <p:pic>
        <p:nvPicPr>
          <p:cNvPr id="71" name="Graphic 21" descr="Flag">
            <a:extLst>
              <a:ext uri="{FF2B5EF4-FFF2-40B4-BE49-F238E27FC236}">
                <a16:creationId xmlns:a16="http://schemas.microsoft.com/office/drawing/2014/main" id="{2565C934-4C37-B364-C9D2-DF129AAC74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04203" y="4556314"/>
            <a:ext cx="381000" cy="361950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F34DBBC1-9048-2F2A-CABA-9B4A79C7DFD3}"/>
              </a:ext>
            </a:extLst>
          </p:cNvPr>
          <p:cNvSpPr txBox="1"/>
          <p:nvPr/>
        </p:nvSpPr>
        <p:spPr>
          <a:xfrm>
            <a:off x="2730296" y="4251990"/>
            <a:ext cx="150634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F0"/>
                </a:solidFill>
                <a:latin typeface="KG Drops of Jupiter" panose="02000000000000000000" pitchFamily="2" charset="77"/>
              </a:rPr>
              <a:t>Internally assessed task (R058)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1963251A-973B-38FA-D5B8-8ABEE583D774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b="13467"/>
          <a:stretch/>
        </p:blipFill>
        <p:spPr>
          <a:xfrm>
            <a:off x="5340856" y="4194455"/>
            <a:ext cx="704723" cy="609819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B6109A04-2F51-D03C-EBD0-495CC9DDD33F}"/>
              </a:ext>
            </a:extLst>
          </p:cNvPr>
          <p:cNvSpPr txBox="1"/>
          <p:nvPr/>
        </p:nvSpPr>
        <p:spPr>
          <a:xfrm>
            <a:off x="943801" y="4219767"/>
            <a:ext cx="16282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R057 Health and well-being for child development </a:t>
            </a:r>
          </a:p>
        </p:txBody>
      </p:sp>
      <p:pic>
        <p:nvPicPr>
          <p:cNvPr id="77" name="Graphic 5" descr="Signpost">
            <a:extLst>
              <a:ext uri="{FF2B5EF4-FFF2-40B4-BE49-F238E27FC236}">
                <a16:creationId xmlns:a16="http://schemas.microsoft.com/office/drawing/2014/main" id="{7081C0EE-133A-D26E-91DC-9E556DE627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51468" y="4483943"/>
            <a:ext cx="483080" cy="497458"/>
          </a:xfrm>
          <a:prstGeom prst="rect">
            <a:avLst/>
          </a:prstGeom>
        </p:spPr>
      </p:pic>
      <p:pic>
        <p:nvPicPr>
          <p:cNvPr id="78" name="Graphic 4" descr="Marker">
            <a:extLst>
              <a:ext uri="{FF2B5EF4-FFF2-40B4-BE49-F238E27FC236}">
                <a16:creationId xmlns:a16="http://schemas.microsoft.com/office/drawing/2014/main" id="{88AECDB9-E3F7-4A41-2D80-A3359C8B21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9436" y="3708004"/>
            <a:ext cx="411997" cy="405862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E3C6AC4C-30A2-B79F-318D-1B291045022B}"/>
              </a:ext>
            </a:extLst>
          </p:cNvPr>
          <p:cNvSpPr txBox="1"/>
          <p:nvPr/>
        </p:nvSpPr>
        <p:spPr>
          <a:xfrm>
            <a:off x="644964" y="3382739"/>
            <a:ext cx="16160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Preconception health and reproduction</a:t>
            </a:r>
          </a:p>
        </p:txBody>
      </p:sp>
      <p:pic>
        <p:nvPicPr>
          <p:cNvPr id="80" name="Picture 79">
            <a:extLst>
              <a:ext uri="{FF2B5EF4-FFF2-40B4-BE49-F238E27FC236}">
                <a16:creationId xmlns:a16="http://schemas.microsoft.com/office/drawing/2014/main" id="{A8B9F6B1-DBA6-64D7-E34D-9DEF37476EAF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b="15004"/>
          <a:stretch/>
        </p:blipFill>
        <p:spPr>
          <a:xfrm>
            <a:off x="415935" y="3580721"/>
            <a:ext cx="498178" cy="423431"/>
          </a:xfrm>
          <a:prstGeom prst="rect">
            <a:avLst/>
          </a:prstGeom>
        </p:spPr>
      </p:pic>
      <p:pic>
        <p:nvPicPr>
          <p:cNvPr id="81" name="Graphic 4" descr="Marker">
            <a:extLst>
              <a:ext uri="{FF2B5EF4-FFF2-40B4-BE49-F238E27FC236}">
                <a16:creationId xmlns:a16="http://schemas.microsoft.com/office/drawing/2014/main" id="{AEEDEFEA-0AAC-1AC5-213A-99E0C511BB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38816" y="1822190"/>
            <a:ext cx="411997" cy="405862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99B5CE2-C02F-6416-2CB3-1F142A5DA918}"/>
              </a:ext>
            </a:extLst>
          </p:cNvPr>
          <p:cNvSpPr txBox="1"/>
          <p:nvPr/>
        </p:nvSpPr>
        <p:spPr>
          <a:xfrm>
            <a:off x="3162512" y="1286848"/>
            <a:ext cx="1616099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Postnatal checks, care and the conditions for development</a:t>
            </a:r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27B1A301-29F4-F152-9CAA-045B78A52EB1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b="21687"/>
          <a:stretch/>
        </p:blipFill>
        <p:spPr>
          <a:xfrm>
            <a:off x="4248531" y="1535116"/>
            <a:ext cx="679126" cy="531847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B6058EC9-71BF-5942-C1C7-63144E7DA819}"/>
              </a:ext>
            </a:extLst>
          </p:cNvPr>
          <p:cNvSpPr txBox="1"/>
          <p:nvPr/>
        </p:nvSpPr>
        <p:spPr>
          <a:xfrm>
            <a:off x="4622107" y="3234051"/>
            <a:ext cx="1628213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R059 Understand the development of a child from one to five years </a:t>
            </a:r>
          </a:p>
        </p:txBody>
      </p:sp>
      <p:pic>
        <p:nvPicPr>
          <p:cNvPr id="90" name="Graphic 5" descr="Signpost">
            <a:extLst>
              <a:ext uri="{FF2B5EF4-FFF2-40B4-BE49-F238E27FC236}">
                <a16:creationId xmlns:a16="http://schemas.microsoft.com/office/drawing/2014/main" id="{F374B8C1-8A62-F34A-89D5-F71DDE82D0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29773" y="3596476"/>
            <a:ext cx="483080" cy="497458"/>
          </a:xfrm>
          <a:prstGeom prst="rect">
            <a:avLst/>
          </a:prstGeom>
        </p:spPr>
      </p:pic>
      <p:pic>
        <p:nvPicPr>
          <p:cNvPr id="91" name="Graphic 4" descr="Marker">
            <a:extLst>
              <a:ext uri="{FF2B5EF4-FFF2-40B4-BE49-F238E27FC236}">
                <a16:creationId xmlns:a16="http://schemas.microsoft.com/office/drawing/2014/main" id="{742808B6-47FC-15AD-A22F-C2786D6604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4009" y="3684147"/>
            <a:ext cx="411997" cy="405862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5B387EBC-722A-D5E7-109D-CC9C0622BE17}"/>
              </a:ext>
            </a:extLst>
          </p:cNvPr>
          <p:cNvSpPr txBox="1"/>
          <p:nvPr/>
        </p:nvSpPr>
        <p:spPr>
          <a:xfrm>
            <a:off x="6250317" y="3247783"/>
            <a:ext cx="1580258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Physical, intellectual and social developmental norms from 0-5 years</a:t>
            </a: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6B4982A3-76D4-61A6-2EAA-BE1CF9CD2053}"/>
              </a:ext>
            </a:extLst>
          </p:cNvPr>
          <p:cNvPicPr>
            <a:picLocks noChangeAspect="1"/>
          </p:cNvPicPr>
          <p:nvPr/>
        </p:nvPicPr>
        <p:blipFill rotWithShape="1">
          <a:blip r:embed="rId18"/>
          <a:srcRect b="22983"/>
          <a:stretch/>
        </p:blipFill>
        <p:spPr>
          <a:xfrm>
            <a:off x="6226510" y="3557484"/>
            <a:ext cx="387784" cy="298660"/>
          </a:xfrm>
          <a:prstGeom prst="rect">
            <a:avLst/>
          </a:prstGeom>
        </p:spPr>
      </p:pic>
      <p:pic>
        <p:nvPicPr>
          <p:cNvPr id="104" name="Graphic 4" descr="Marker">
            <a:extLst>
              <a:ext uri="{FF2B5EF4-FFF2-40B4-BE49-F238E27FC236}">
                <a16:creationId xmlns:a16="http://schemas.microsoft.com/office/drawing/2014/main" id="{77CE7987-A0F8-848B-D813-DF829128E0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27568" y="2776069"/>
            <a:ext cx="411997" cy="405862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7B438DF2-011F-544D-9FB0-BE9F9DA2670C}"/>
              </a:ext>
            </a:extLst>
          </p:cNvPr>
          <p:cNvSpPr txBox="1"/>
          <p:nvPr/>
        </p:nvSpPr>
        <p:spPr>
          <a:xfrm>
            <a:off x="5824165" y="2405835"/>
            <a:ext cx="15802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Stages of play and how play benefits development</a:t>
            </a:r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C19CDC4E-1521-1FEC-8F11-E6C10C0460B3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b="20705"/>
          <a:stretch/>
        </p:blipFill>
        <p:spPr>
          <a:xfrm>
            <a:off x="7294066" y="2337938"/>
            <a:ext cx="640814" cy="508132"/>
          </a:xfrm>
          <a:prstGeom prst="rect">
            <a:avLst/>
          </a:prstGeom>
        </p:spPr>
      </p:pic>
      <p:pic>
        <p:nvPicPr>
          <p:cNvPr id="127" name="Graphic 4" descr="Marker">
            <a:extLst>
              <a:ext uri="{FF2B5EF4-FFF2-40B4-BE49-F238E27FC236}">
                <a16:creationId xmlns:a16="http://schemas.microsoft.com/office/drawing/2014/main" id="{A7F5CE5E-776C-961E-064C-1FE3343605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07569" y="2746077"/>
            <a:ext cx="411997" cy="405862"/>
          </a:xfrm>
          <a:prstGeom prst="rect">
            <a:avLst/>
          </a:prstGeom>
        </p:spPr>
      </p:pic>
      <p:sp>
        <p:nvSpPr>
          <p:cNvPr id="128" name="TextBox 127">
            <a:extLst>
              <a:ext uri="{FF2B5EF4-FFF2-40B4-BE49-F238E27FC236}">
                <a16:creationId xmlns:a16="http://schemas.microsoft.com/office/drawing/2014/main" id="{0F5CBE22-B500-0A99-6EB4-FC49F33ED69D}"/>
              </a:ext>
            </a:extLst>
          </p:cNvPr>
          <p:cNvSpPr txBox="1"/>
          <p:nvPr/>
        </p:nvSpPr>
        <p:spPr>
          <a:xfrm>
            <a:off x="3904166" y="2375843"/>
            <a:ext cx="15802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Observe the development of a child from 0-5 years</a:t>
            </a:r>
          </a:p>
        </p:txBody>
      </p:sp>
      <p:pic>
        <p:nvPicPr>
          <p:cNvPr id="129" name="Graphic 4" descr="Marker">
            <a:extLst>
              <a:ext uri="{FF2B5EF4-FFF2-40B4-BE49-F238E27FC236}">
                <a16:creationId xmlns:a16="http://schemas.microsoft.com/office/drawing/2014/main" id="{FFC56D12-14A0-76A9-7E81-68FECEFC47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2208" y="2751661"/>
            <a:ext cx="411997" cy="405862"/>
          </a:xfrm>
          <a:prstGeom prst="rect">
            <a:avLst/>
          </a:prstGeom>
        </p:spPr>
      </p:pic>
      <p:sp>
        <p:nvSpPr>
          <p:cNvPr id="131" name="TextBox 130">
            <a:extLst>
              <a:ext uri="{FF2B5EF4-FFF2-40B4-BE49-F238E27FC236}">
                <a16:creationId xmlns:a16="http://schemas.microsoft.com/office/drawing/2014/main" id="{527DDC29-B3B5-051C-1CFD-42FA93F91B3A}"/>
              </a:ext>
            </a:extLst>
          </p:cNvPr>
          <p:cNvSpPr txBox="1"/>
          <p:nvPr/>
        </p:nvSpPr>
        <p:spPr>
          <a:xfrm>
            <a:off x="2188805" y="2381428"/>
            <a:ext cx="15802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Plan and evaluate lay activities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9DCE752B-B763-E8DF-E135-9826A9B37096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b="15143"/>
          <a:stretch/>
        </p:blipFill>
        <p:spPr>
          <a:xfrm>
            <a:off x="1870085" y="2401455"/>
            <a:ext cx="569715" cy="483439"/>
          </a:xfrm>
          <a:prstGeom prst="rect">
            <a:avLst/>
          </a:prstGeom>
        </p:spPr>
      </p:pic>
      <p:sp>
        <p:nvSpPr>
          <p:cNvPr id="135" name="TextBox 134">
            <a:extLst>
              <a:ext uri="{FF2B5EF4-FFF2-40B4-BE49-F238E27FC236}">
                <a16:creationId xmlns:a16="http://schemas.microsoft.com/office/drawing/2014/main" id="{E2A4D85D-5C86-105E-D063-FAAA64359F1D}"/>
              </a:ext>
            </a:extLst>
          </p:cNvPr>
          <p:cNvSpPr txBox="1"/>
          <p:nvPr/>
        </p:nvSpPr>
        <p:spPr>
          <a:xfrm>
            <a:off x="2424120" y="1311616"/>
            <a:ext cx="6450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latin typeface="KG Drops of Jupiter" panose="02000000000000000000" pitchFamily="2" charset="77"/>
              </a:rPr>
              <a:t>Mock exam</a:t>
            </a:r>
            <a:endParaRPr lang="en-US" dirty="0">
              <a:latin typeface="KG Drops of Jupiter" panose="02000000000000000000" pitchFamily="2" charset="77"/>
            </a:endParaRPr>
          </a:p>
        </p:txBody>
      </p:sp>
      <p:pic>
        <p:nvPicPr>
          <p:cNvPr id="136" name="Picture 67" descr="A close up of a sign&#10;&#10;Description generated with high confidence">
            <a:extLst>
              <a:ext uri="{FF2B5EF4-FFF2-40B4-BE49-F238E27FC236}">
                <a16:creationId xmlns:a16="http://schemas.microsoft.com/office/drawing/2014/main" id="{0DC59231-1873-F844-F363-B374EC310A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20549" y="1673847"/>
            <a:ext cx="479127" cy="483799"/>
          </a:xfrm>
          <a:prstGeom prst="rect">
            <a:avLst/>
          </a:prstGeom>
        </p:spPr>
      </p:pic>
      <p:pic>
        <p:nvPicPr>
          <p:cNvPr id="138" name="Graphic 4" descr="Marker">
            <a:extLst>
              <a:ext uri="{FF2B5EF4-FFF2-40B4-BE49-F238E27FC236}">
                <a16:creationId xmlns:a16="http://schemas.microsoft.com/office/drawing/2014/main" id="{C74EBF75-477C-565F-8137-FD870165FF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89865" y="3686214"/>
            <a:ext cx="411997" cy="405862"/>
          </a:xfrm>
          <a:prstGeom prst="rect">
            <a:avLst/>
          </a:prstGeom>
        </p:spPr>
      </p:pic>
      <p:sp>
        <p:nvSpPr>
          <p:cNvPr id="142" name="TextBox 141">
            <a:extLst>
              <a:ext uri="{FF2B5EF4-FFF2-40B4-BE49-F238E27FC236}">
                <a16:creationId xmlns:a16="http://schemas.microsoft.com/office/drawing/2014/main" id="{CDC2F4F1-1677-4285-DDC0-C06841359B98}"/>
              </a:ext>
            </a:extLst>
          </p:cNvPr>
          <p:cNvSpPr txBox="1"/>
          <p:nvPr/>
        </p:nvSpPr>
        <p:spPr>
          <a:xfrm>
            <a:off x="2705393" y="3360949"/>
            <a:ext cx="16160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Antenatal care and preparation for birth</a:t>
            </a:r>
          </a:p>
        </p:txBody>
      </p:sp>
      <p:pic>
        <p:nvPicPr>
          <p:cNvPr id="143" name="Graphic 21" descr="Flag">
            <a:extLst>
              <a:ext uri="{FF2B5EF4-FFF2-40B4-BE49-F238E27FC236}">
                <a16:creationId xmlns:a16="http://schemas.microsoft.com/office/drawing/2014/main" id="{E6A55C76-FB23-392D-6B76-79E42A64A9B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360967" y="1781164"/>
            <a:ext cx="381000" cy="361950"/>
          </a:xfrm>
          <a:prstGeom prst="rect">
            <a:avLst/>
          </a:prstGeom>
        </p:spPr>
      </p:pic>
      <p:sp>
        <p:nvSpPr>
          <p:cNvPr id="145" name="TextBox 144">
            <a:extLst>
              <a:ext uri="{FF2B5EF4-FFF2-40B4-BE49-F238E27FC236}">
                <a16:creationId xmlns:a16="http://schemas.microsoft.com/office/drawing/2014/main" id="{FF9525F4-6E38-7C0D-E419-99DB93B47B33}"/>
              </a:ext>
            </a:extLst>
          </p:cNvPr>
          <p:cNvSpPr txBox="1"/>
          <p:nvPr/>
        </p:nvSpPr>
        <p:spPr>
          <a:xfrm>
            <a:off x="871345" y="1396326"/>
            <a:ext cx="150634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00B050"/>
                </a:solidFill>
                <a:latin typeface="KG Drops of Jupiter" panose="02000000000000000000" pitchFamily="2" charset="77"/>
              </a:rPr>
              <a:t>Internally assessed task (R059)</a:t>
            </a:r>
          </a:p>
        </p:txBody>
      </p:sp>
      <p:pic>
        <p:nvPicPr>
          <p:cNvPr id="146" name="Graphic 4" descr="Marker">
            <a:extLst>
              <a:ext uri="{FF2B5EF4-FFF2-40B4-BE49-F238E27FC236}">
                <a16:creationId xmlns:a16="http://schemas.microsoft.com/office/drawing/2014/main" id="{84688FC2-0DC1-2D21-66B9-20350FDEFA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01185" y="1749822"/>
            <a:ext cx="411997" cy="405862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0541DFD5-7283-1D88-1182-61D03F13CF9B}"/>
              </a:ext>
            </a:extLst>
          </p:cNvPr>
          <p:cNvSpPr txBox="1"/>
          <p:nvPr/>
        </p:nvSpPr>
        <p:spPr>
          <a:xfrm>
            <a:off x="5007981" y="1228261"/>
            <a:ext cx="1192859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Childhood illness and a child safe environment</a:t>
            </a:r>
          </a:p>
        </p:txBody>
      </p:sp>
      <p:pic>
        <p:nvPicPr>
          <p:cNvPr id="152" name="Graphic 21" descr="Flag">
            <a:extLst>
              <a:ext uri="{FF2B5EF4-FFF2-40B4-BE49-F238E27FC236}">
                <a16:creationId xmlns:a16="http://schemas.microsoft.com/office/drawing/2014/main" id="{AEA64C91-EB19-2A66-5568-B892FE2B4C3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91239" y="1708299"/>
            <a:ext cx="381000" cy="361950"/>
          </a:xfrm>
          <a:prstGeom prst="rect">
            <a:avLst/>
          </a:prstGeom>
        </p:spPr>
      </p:pic>
      <p:sp>
        <p:nvSpPr>
          <p:cNvPr id="157" name="TextBox 156">
            <a:extLst>
              <a:ext uri="{FF2B5EF4-FFF2-40B4-BE49-F238E27FC236}">
                <a16:creationId xmlns:a16="http://schemas.microsoft.com/office/drawing/2014/main" id="{646E652F-6BEE-DA5F-BA28-0D65A00E4EE6}"/>
              </a:ext>
            </a:extLst>
          </p:cNvPr>
          <p:cNvSpPr txBox="1"/>
          <p:nvPr/>
        </p:nvSpPr>
        <p:spPr>
          <a:xfrm>
            <a:off x="6201616" y="1323460"/>
            <a:ext cx="12313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Externally assessed task (R05</a:t>
            </a:r>
            <a:r>
              <a:rPr lang="en-US" sz="900" u="sng" dirty="0">
                <a:solidFill>
                  <a:srgbClr val="FF0000"/>
                </a:solidFill>
                <a:latin typeface="KG Drops of Jupiter" panose="02000000000000000000" pitchFamily="2" charset="77"/>
              </a:rPr>
              <a:t>7</a:t>
            </a:r>
            <a:r>
              <a:rPr lang="en-US" sz="900" dirty="0">
                <a:solidFill>
                  <a:srgbClr val="FF0000"/>
                </a:solidFill>
                <a:latin typeface="KG Drops of Jupiter" panose="02000000000000000000" pitchFamily="2" charset="77"/>
              </a:rPr>
              <a:t>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84FC01-36E4-305A-1FEB-55299F24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83" y="228335"/>
            <a:ext cx="8932834" cy="454921"/>
          </a:xfrm>
        </p:spPr>
        <p:txBody>
          <a:bodyPr rIns="0" anchor="t">
            <a:noAutofit/>
          </a:bodyPr>
          <a:lstStyle/>
          <a:p>
            <a:pPr algn="ctr"/>
            <a:r>
              <a:rPr lang="en-US" sz="2400" dirty="0" err="1">
                <a:latin typeface="KG Drops of Jupiter" panose="02000000000000000000" pitchFamily="2" charset="77"/>
                <a:cs typeface="Browallia New"/>
              </a:rPr>
              <a:t>Byrchall</a:t>
            </a:r>
            <a:r>
              <a:rPr lang="en-US" sz="2400" dirty="0">
                <a:latin typeface="KG Drops of Jupiter" panose="02000000000000000000" pitchFamily="2" charset="77"/>
                <a:cs typeface="Browallia New"/>
              </a:rPr>
              <a:t> Child Development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A08BD5-877D-F548-FDBC-B18EB1260C41}"/>
              </a:ext>
            </a:extLst>
          </p:cNvPr>
          <p:cNvSpPr txBox="1">
            <a:spLocks/>
          </p:cNvSpPr>
          <p:nvPr/>
        </p:nvSpPr>
        <p:spPr>
          <a:xfrm>
            <a:off x="83628" y="564939"/>
            <a:ext cx="8932834" cy="454921"/>
          </a:xfrm>
          <a:prstGeom prst="rect">
            <a:avLst/>
          </a:prstGeom>
          <a:ln>
            <a:noFill/>
          </a:ln>
        </p:spPr>
        <p:txBody>
          <a:bodyPr r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>
                <a:solidFill>
                  <a:schemeClr val="tx1"/>
                </a:solidFill>
                <a:latin typeface="Helvetica" panose="020B0500000000000000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400" b="0" dirty="0">
                <a:solidFill>
                  <a:srgbClr val="000000"/>
                </a:solidFill>
                <a:latin typeface="KG Drops of Jupiter" panose="02000000000000000000" pitchFamily="2" charset="77"/>
                <a:cs typeface="Browallia New"/>
              </a:rPr>
              <a:t>Course learning journey</a:t>
            </a:r>
            <a:endParaRPr lang="en-US" sz="2400" dirty="0">
              <a:solidFill>
                <a:srgbClr val="000000"/>
              </a:solidFill>
              <a:latin typeface="KG Drops of Jupiter" panose="02000000000000000000" pitchFamily="2" charset="77"/>
              <a:cs typeface="Browallia New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AE06CCA-8028-4C6D-5869-AACCCC134EE1}"/>
              </a:ext>
            </a:extLst>
          </p:cNvPr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065644" y="29348"/>
            <a:ext cx="1045748" cy="104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CE04FC3-4821-2020-A4A7-CB313EBF2348}"/>
              </a:ext>
            </a:extLst>
          </p:cNvPr>
          <p:cNvPicPr>
            <a:picLocks noChangeAspect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9077" y="22040"/>
            <a:ext cx="1045748" cy="104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3290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90268C24E6C94E8766EB62DF6DC41E" ma:contentTypeVersion="12" ma:contentTypeDescription="Create a new document." ma:contentTypeScope="" ma:versionID="debf9425a5ae513e72449f09754241a2">
  <xsd:schema xmlns:xsd="http://www.w3.org/2001/XMLSchema" xmlns:xs="http://www.w3.org/2001/XMLSchema" xmlns:p="http://schemas.microsoft.com/office/2006/metadata/properties" xmlns:ns2="2ab71278-9c4d-4c3b-849c-e01c72bb05ff" xmlns:ns3="fd62f625-f765-426c-8111-75ad167a8ed9" targetNamespace="http://schemas.microsoft.com/office/2006/metadata/properties" ma:root="true" ma:fieldsID="558c5678a352679555c1a06fc0595bd2" ns2:_="" ns3:_="">
    <xsd:import namespace="2ab71278-9c4d-4c3b-849c-e01c72bb05ff"/>
    <xsd:import namespace="fd62f625-f765-426c-8111-75ad167a8e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b71278-9c4d-4c3b-849c-e01c72bb05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3f07612-8d73-4a08-bc22-e4832a904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2f625-f765-426c-8111-75ad167a8ed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8f3b37e-1900-4688-97c8-8a42b5b12557}" ma:internalName="TaxCatchAll" ma:showField="CatchAllData" ma:web="fd62f625-f765-426c-8111-75ad167a8e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62f625-f765-426c-8111-75ad167a8ed9" xsi:nil="true"/>
    <lcf76f155ced4ddcb4097134ff3c332f xmlns="2ab71278-9c4d-4c3b-849c-e01c72bb05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A2123ED-6A0A-4C72-939D-8CA01AD82D2E}"/>
</file>

<file path=customXml/itemProps2.xml><?xml version="1.0" encoding="utf-8"?>
<ds:datastoreItem xmlns:ds="http://schemas.openxmlformats.org/officeDocument/2006/customXml" ds:itemID="{1BC7670A-69DB-42F2-AB07-33698999D1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4B4149-7E5B-432F-BC25-BD8A8A2CCD75}">
  <ds:schemaRefs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bff1c4ea-775c-49e6-b324-aa63cd7d42cb"/>
    <ds:schemaRef ds:uri="a4877c5c-649e-4cc0-b0be-4c23672af39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312</TotalTime>
  <Words>156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KG Drops of Jupiter</vt:lpstr>
      <vt:lpstr>Open Sans</vt:lpstr>
      <vt:lpstr>Template PresentationGo</vt:lpstr>
      <vt:lpstr>Template PresentationGo Dark</vt:lpstr>
      <vt:lpstr>Custom Design</vt:lpstr>
      <vt:lpstr>Byrchall Child Development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KMillward</cp:lastModifiedBy>
  <cp:revision>2321</cp:revision>
  <dcterms:created xsi:type="dcterms:W3CDTF">2014-11-26T05:14:11Z</dcterms:created>
  <dcterms:modified xsi:type="dcterms:W3CDTF">2024-06-18T10:11:45Z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0x010100E090268C24E6C94E8766EB62DF6DC41E</vt:lpwstr>
  </property>
  <property fmtid="{D5CDD505-2E9C-101B-9397-08002B2CF9AE}" pid="3" name="MediaServiceImageTags">
    <vt:lpwstr/>
  </property>
</Properties>
</file>